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1"/>
  </p:notesMasterIdLst>
  <p:sldIdLst>
    <p:sldId id="256" r:id="rId5"/>
    <p:sldId id="3125" r:id="rId6"/>
    <p:sldId id="3126" r:id="rId7"/>
    <p:sldId id="3128" r:id="rId8"/>
    <p:sldId id="3130" r:id="rId9"/>
    <p:sldId id="3142" r:id="rId10"/>
    <p:sldId id="3143" r:id="rId11"/>
    <p:sldId id="3136" r:id="rId12"/>
    <p:sldId id="3141" r:id="rId13"/>
    <p:sldId id="3167" r:id="rId14"/>
    <p:sldId id="3166" r:id="rId15"/>
    <p:sldId id="3165" r:id="rId16"/>
    <p:sldId id="3164" r:id="rId17"/>
    <p:sldId id="3163" r:id="rId18"/>
    <p:sldId id="3162" r:id="rId19"/>
    <p:sldId id="3161" r:id="rId20"/>
    <p:sldId id="3160" r:id="rId21"/>
    <p:sldId id="3159" r:id="rId22"/>
    <p:sldId id="3158" r:id="rId23"/>
    <p:sldId id="3148" r:id="rId24"/>
    <p:sldId id="3152" r:id="rId25"/>
    <p:sldId id="3153" r:id="rId26"/>
    <p:sldId id="3154" r:id="rId27"/>
    <p:sldId id="3155" r:id="rId28"/>
    <p:sldId id="3156" r:id="rId29"/>
    <p:sldId id="3157"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6ECDA-1C98-433F-94F7-A3A4435F8CEF}" v="1500" dt="2021-03-18T15:49:17.769"/>
    <p1510:client id="{67F43CC0-652F-4C8E-9361-FD1B5E517A38}" v="44" dt="2021-03-15T07:06:15.679"/>
    <p1510:client id="{6FB8A98A-3FAF-4938-808E-25A1B8D6B687}" v="243" dt="2021-03-18T19:02:35.246"/>
    <p1510:client id="{82A4B396-49E1-47D3-8734-C288EC71589E}" v="5" dt="2021-03-18T15:58:20.376"/>
    <p1510:client id="{883BAE81-1ED7-4F22-A105-51B07639A5FC}" v="302" dt="2021-03-18T18:51:44.440"/>
    <p1510:client id="{92775BE4-7FBB-4E03-8E55-3B0F0323C2E2}" v="3469" dt="2021-03-18T18:27:29.263"/>
    <p1510:client id="{9B3E7896-7BAE-4742-9EA6-D6490DEA70D8}" v="89" dt="2021-03-18T19:38:16.913"/>
    <p1510:client id="{AC770790-762D-4929-BA15-F198139D459D}" v="20" dt="2021-03-18T18:32:12.579"/>
    <p1510:client id="{B42A02FE-96C5-43EF-B253-FB006FE2785B}" v="1" dt="2021-03-18T16:02:54.384"/>
    <p1510:client id="{B5C23E86-56C6-4C86-972A-C79E06392B6B}" v="59" dt="2021-03-18T16:04:48.599"/>
    <p1510:client id="{EF1F3C0A-6C65-407D-B3E7-30153A3DE5B6}" v="32" dt="2021-03-18T16:08:02.48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EL HASSANE" userId="S::mohamed.elhassane@plbonline.onmicrosoft.com::098e23a2-1e12-453d-aefa-498888b7e8e1" providerId="AD" clId="Web-{AC770790-762D-4929-BA15-F198139D459D}"/>
    <pc:docChg chg="addSld delSld">
      <pc:chgData name="Mohamed EL HASSANE" userId="S::mohamed.elhassane@plbonline.onmicrosoft.com::098e23a2-1e12-453d-aefa-498888b7e8e1" providerId="AD" clId="Web-{AC770790-762D-4929-BA15-F198139D459D}" dt="2021-03-18T18:32:12.579" v="19"/>
      <pc:docMkLst>
        <pc:docMk/>
      </pc:docMkLst>
      <pc:sldChg chg="del">
        <pc:chgData name="Mohamed EL HASSANE" userId="S::mohamed.elhassane@plbonline.onmicrosoft.com::098e23a2-1e12-453d-aefa-498888b7e8e1" providerId="AD" clId="Web-{AC770790-762D-4929-BA15-F198139D459D}" dt="2021-03-18T18:32:03.892" v="15"/>
        <pc:sldMkLst>
          <pc:docMk/>
          <pc:sldMk cId="3398704010" sldId="3132"/>
        </pc:sldMkLst>
      </pc:sldChg>
      <pc:sldChg chg="del">
        <pc:chgData name="Mohamed EL HASSANE" userId="S::mohamed.elhassane@plbonline.onmicrosoft.com::098e23a2-1e12-453d-aefa-498888b7e8e1" providerId="AD" clId="Web-{AC770790-762D-4929-BA15-F198139D459D}" dt="2021-03-18T18:32:09.079" v="17"/>
        <pc:sldMkLst>
          <pc:docMk/>
          <pc:sldMk cId="4133242667" sldId="3135"/>
        </pc:sldMkLst>
      </pc:sldChg>
      <pc:sldChg chg="del">
        <pc:chgData name="Mohamed EL HASSANE" userId="S::mohamed.elhassane@plbonline.onmicrosoft.com::098e23a2-1e12-453d-aefa-498888b7e8e1" providerId="AD" clId="Web-{AC770790-762D-4929-BA15-F198139D459D}" dt="2021-03-18T18:31:14.703" v="10"/>
        <pc:sldMkLst>
          <pc:docMk/>
          <pc:sldMk cId="1077691383" sldId="3137"/>
        </pc:sldMkLst>
      </pc:sldChg>
      <pc:sldChg chg="del">
        <pc:chgData name="Mohamed EL HASSANE" userId="S::mohamed.elhassane@plbonline.onmicrosoft.com::098e23a2-1e12-453d-aefa-498888b7e8e1" providerId="AD" clId="Web-{AC770790-762D-4929-BA15-F198139D459D}" dt="2021-03-18T18:32:01.626" v="13"/>
        <pc:sldMkLst>
          <pc:docMk/>
          <pc:sldMk cId="4255988524" sldId="3138"/>
        </pc:sldMkLst>
      </pc:sldChg>
      <pc:sldChg chg="del">
        <pc:chgData name="Mohamed EL HASSANE" userId="S::mohamed.elhassane@plbonline.onmicrosoft.com::098e23a2-1e12-453d-aefa-498888b7e8e1" providerId="AD" clId="Web-{AC770790-762D-4929-BA15-F198139D459D}" dt="2021-03-18T18:31:58.845" v="12"/>
        <pc:sldMkLst>
          <pc:docMk/>
          <pc:sldMk cId="935135981" sldId="3140"/>
        </pc:sldMkLst>
      </pc:sldChg>
      <pc:sldChg chg="del">
        <pc:chgData name="Mohamed EL HASSANE" userId="S::mohamed.elhassane@plbonline.onmicrosoft.com::098e23a2-1e12-453d-aefa-498888b7e8e1" providerId="AD" clId="Web-{AC770790-762D-4929-BA15-F198139D459D}" dt="2021-03-18T18:32:08.079" v="16"/>
        <pc:sldMkLst>
          <pc:docMk/>
          <pc:sldMk cId="3080880681" sldId="3144"/>
        </pc:sldMkLst>
      </pc:sldChg>
      <pc:sldChg chg="del">
        <pc:chgData name="Mohamed EL HASSANE" userId="S::mohamed.elhassane@plbonline.onmicrosoft.com::098e23a2-1e12-453d-aefa-498888b7e8e1" providerId="AD" clId="Web-{AC770790-762D-4929-BA15-F198139D459D}" dt="2021-03-18T18:32:02.923" v="14"/>
        <pc:sldMkLst>
          <pc:docMk/>
          <pc:sldMk cId="2144434067" sldId="3146"/>
        </pc:sldMkLst>
      </pc:sldChg>
      <pc:sldChg chg="del">
        <pc:chgData name="Mohamed EL HASSANE" userId="S::mohamed.elhassane@plbonline.onmicrosoft.com::098e23a2-1e12-453d-aefa-498888b7e8e1" providerId="AD" clId="Web-{AC770790-762D-4929-BA15-F198139D459D}" dt="2021-03-18T18:31:57.016" v="11"/>
        <pc:sldMkLst>
          <pc:docMk/>
          <pc:sldMk cId="3969606728" sldId="3147"/>
        </pc:sldMkLst>
      </pc:sldChg>
      <pc:sldChg chg="del">
        <pc:chgData name="Mohamed EL HASSANE" userId="S::mohamed.elhassane@plbonline.onmicrosoft.com::098e23a2-1e12-453d-aefa-498888b7e8e1" providerId="AD" clId="Web-{AC770790-762D-4929-BA15-F198139D459D}" dt="2021-03-18T18:32:10.610" v="18"/>
        <pc:sldMkLst>
          <pc:docMk/>
          <pc:sldMk cId="2358992545" sldId="3149"/>
        </pc:sldMkLst>
      </pc:sldChg>
      <pc:sldChg chg="del">
        <pc:chgData name="Mohamed EL HASSANE" userId="S::mohamed.elhassane@plbonline.onmicrosoft.com::098e23a2-1e12-453d-aefa-498888b7e8e1" providerId="AD" clId="Web-{AC770790-762D-4929-BA15-F198139D459D}" dt="2021-03-18T18:32:12.579" v="19"/>
        <pc:sldMkLst>
          <pc:docMk/>
          <pc:sldMk cId="2833117276" sldId="3150"/>
        </pc:sldMkLst>
      </pc:sldChg>
      <pc:sldChg chg="add">
        <pc:chgData name="Mohamed EL HASSANE" userId="S::mohamed.elhassane@plbonline.onmicrosoft.com::098e23a2-1e12-453d-aefa-498888b7e8e1" providerId="AD" clId="Web-{AC770790-762D-4929-BA15-F198139D459D}" dt="2021-03-18T18:31:02.734" v="0"/>
        <pc:sldMkLst>
          <pc:docMk/>
          <pc:sldMk cId="1217852841" sldId="3158"/>
        </pc:sldMkLst>
      </pc:sldChg>
      <pc:sldChg chg="add">
        <pc:chgData name="Mohamed EL HASSANE" userId="S::mohamed.elhassane@plbonline.onmicrosoft.com::098e23a2-1e12-453d-aefa-498888b7e8e1" providerId="AD" clId="Web-{AC770790-762D-4929-BA15-F198139D459D}" dt="2021-03-18T18:31:02.843" v="1"/>
        <pc:sldMkLst>
          <pc:docMk/>
          <pc:sldMk cId="2288582206" sldId="3159"/>
        </pc:sldMkLst>
      </pc:sldChg>
      <pc:sldChg chg="add">
        <pc:chgData name="Mohamed EL HASSANE" userId="S::mohamed.elhassane@plbonline.onmicrosoft.com::098e23a2-1e12-453d-aefa-498888b7e8e1" providerId="AD" clId="Web-{AC770790-762D-4929-BA15-F198139D459D}" dt="2021-03-18T18:31:02.953" v="2"/>
        <pc:sldMkLst>
          <pc:docMk/>
          <pc:sldMk cId="3373900576" sldId="3160"/>
        </pc:sldMkLst>
      </pc:sldChg>
      <pc:sldChg chg="add">
        <pc:chgData name="Mohamed EL HASSANE" userId="S::mohamed.elhassane@plbonline.onmicrosoft.com::098e23a2-1e12-453d-aefa-498888b7e8e1" providerId="AD" clId="Web-{AC770790-762D-4929-BA15-F198139D459D}" dt="2021-03-18T18:31:03.031" v="3"/>
        <pc:sldMkLst>
          <pc:docMk/>
          <pc:sldMk cId="3393167698" sldId="3161"/>
        </pc:sldMkLst>
      </pc:sldChg>
      <pc:sldChg chg="add">
        <pc:chgData name="Mohamed EL HASSANE" userId="S::mohamed.elhassane@plbonline.onmicrosoft.com::098e23a2-1e12-453d-aefa-498888b7e8e1" providerId="AD" clId="Web-{AC770790-762D-4929-BA15-F198139D459D}" dt="2021-03-18T18:31:03.156" v="4"/>
        <pc:sldMkLst>
          <pc:docMk/>
          <pc:sldMk cId="2876023499" sldId="3162"/>
        </pc:sldMkLst>
      </pc:sldChg>
      <pc:sldChg chg="add">
        <pc:chgData name="Mohamed EL HASSANE" userId="S::mohamed.elhassane@plbonline.onmicrosoft.com::098e23a2-1e12-453d-aefa-498888b7e8e1" providerId="AD" clId="Web-{AC770790-762D-4929-BA15-F198139D459D}" dt="2021-03-18T18:31:03.265" v="5"/>
        <pc:sldMkLst>
          <pc:docMk/>
          <pc:sldMk cId="3193219120" sldId="3163"/>
        </pc:sldMkLst>
      </pc:sldChg>
      <pc:sldChg chg="add">
        <pc:chgData name="Mohamed EL HASSANE" userId="S::mohamed.elhassane@plbonline.onmicrosoft.com::098e23a2-1e12-453d-aefa-498888b7e8e1" providerId="AD" clId="Web-{AC770790-762D-4929-BA15-F198139D459D}" dt="2021-03-18T18:31:03.374" v="6"/>
        <pc:sldMkLst>
          <pc:docMk/>
          <pc:sldMk cId="1238669057" sldId="3164"/>
        </pc:sldMkLst>
      </pc:sldChg>
      <pc:sldChg chg="add">
        <pc:chgData name="Mohamed EL HASSANE" userId="S::mohamed.elhassane@plbonline.onmicrosoft.com::098e23a2-1e12-453d-aefa-498888b7e8e1" providerId="AD" clId="Web-{AC770790-762D-4929-BA15-F198139D459D}" dt="2021-03-18T18:31:03.453" v="7"/>
        <pc:sldMkLst>
          <pc:docMk/>
          <pc:sldMk cId="414796459" sldId="3165"/>
        </pc:sldMkLst>
      </pc:sldChg>
      <pc:sldChg chg="add">
        <pc:chgData name="Mohamed EL HASSANE" userId="S::mohamed.elhassane@plbonline.onmicrosoft.com::098e23a2-1e12-453d-aefa-498888b7e8e1" providerId="AD" clId="Web-{AC770790-762D-4929-BA15-F198139D459D}" dt="2021-03-18T18:31:03.546" v="8"/>
        <pc:sldMkLst>
          <pc:docMk/>
          <pc:sldMk cId="2816799159" sldId="3166"/>
        </pc:sldMkLst>
      </pc:sldChg>
      <pc:sldChg chg="add">
        <pc:chgData name="Mohamed EL HASSANE" userId="S::mohamed.elhassane@plbonline.onmicrosoft.com::098e23a2-1e12-453d-aefa-498888b7e8e1" providerId="AD" clId="Web-{AC770790-762D-4929-BA15-F198139D459D}" dt="2021-03-18T18:31:03.671" v="9"/>
        <pc:sldMkLst>
          <pc:docMk/>
          <pc:sldMk cId="2298425603" sldId="3167"/>
        </pc:sldMkLst>
      </pc:sldChg>
    </pc:docChg>
  </pc:docChgLst>
  <pc:docChgLst>
    <pc:chgData name="Mohamed EL HASSANE" userId="S::mohamed.elhassane@plbonline.onmicrosoft.com::098e23a2-1e12-453d-aefa-498888b7e8e1" providerId="AD" clId="Web-{9B3E7896-7BAE-4742-9EA6-D6490DEA70D8}"/>
    <pc:docChg chg="modSld">
      <pc:chgData name="Mohamed EL HASSANE" userId="S::mohamed.elhassane@plbonline.onmicrosoft.com::098e23a2-1e12-453d-aefa-498888b7e8e1" providerId="AD" clId="Web-{9B3E7896-7BAE-4742-9EA6-D6490DEA70D8}" dt="2021-03-18T19:38:16.913" v="57" actId="1076"/>
      <pc:docMkLst>
        <pc:docMk/>
      </pc:docMkLst>
      <pc:sldChg chg="addSp delSp modSp">
        <pc:chgData name="Mohamed EL HASSANE" userId="S::mohamed.elhassane@plbonline.onmicrosoft.com::098e23a2-1e12-453d-aefa-498888b7e8e1" providerId="AD" clId="Web-{9B3E7896-7BAE-4742-9EA6-D6490DEA70D8}" dt="2021-03-18T19:38:16.913" v="57" actId="1076"/>
        <pc:sldMkLst>
          <pc:docMk/>
          <pc:sldMk cId="917899623" sldId="3128"/>
        </pc:sldMkLst>
        <pc:graphicFrameChg chg="mod modGraphic">
          <ac:chgData name="Mohamed EL HASSANE" userId="S::mohamed.elhassane@plbonline.onmicrosoft.com::098e23a2-1e12-453d-aefa-498888b7e8e1" providerId="AD" clId="Web-{9B3E7896-7BAE-4742-9EA6-D6490DEA70D8}" dt="2021-03-18T19:37:56.787" v="48" actId="1076"/>
          <ac:graphicFrameMkLst>
            <pc:docMk/>
            <pc:sldMk cId="917899623" sldId="3128"/>
            <ac:graphicFrameMk id="4" creationId="{1EAD43B9-E34C-4E60-9D54-B89687D567DA}"/>
          </ac:graphicFrameMkLst>
        </pc:graphicFrameChg>
        <pc:picChg chg="add del mod">
          <ac:chgData name="Mohamed EL HASSANE" userId="S::mohamed.elhassane@plbonline.onmicrosoft.com::098e23a2-1e12-453d-aefa-498888b7e8e1" providerId="AD" clId="Web-{9B3E7896-7BAE-4742-9EA6-D6490DEA70D8}" dt="2021-03-18T19:38:16.913" v="57" actId="1076"/>
          <ac:picMkLst>
            <pc:docMk/>
            <pc:sldMk cId="917899623" sldId="3128"/>
            <ac:picMk id="5" creationId="{3B532B40-4927-4680-B89F-C1660CFB295B}"/>
          </ac:picMkLst>
        </pc:picChg>
        <pc:picChg chg="add del mod">
          <ac:chgData name="Mohamed EL HASSANE" userId="S::mohamed.elhassane@plbonline.onmicrosoft.com::098e23a2-1e12-453d-aefa-498888b7e8e1" providerId="AD" clId="Web-{9B3E7896-7BAE-4742-9EA6-D6490DEA70D8}" dt="2021-03-18T19:37:12.082" v="40"/>
          <ac:picMkLst>
            <pc:docMk/>
            <pc:sldMk cId="917899623" sldId="3128"/>
            <ac:picMk id="6" creationId="{FFD6B972-33D4-4CA8-87EB-E51997C559A2}"/>
          </ac:picMkLst>
        </pc:picChg>
      </pc:sldChg>
    </pc:docChg>
  </pc:docChgLst>
  <pc:docChgLst>
    <pc:chgData name="Mohamed EL HASSANE" userId="S::mohamed.elhassane@plbonline.onmicrosoft.com::098e23a2-1e12-453d-aefa-498888b7e8e1" providerId="AD" clId="Web-{883BAE81-1ED7-4F22-A105-51B07639A5FC}"/>
    <pc:docChg chg="delSld modSld">
      <pc:chgData name="Mohamed EL HASSANE" userId="S::mohamed.elhassane@plbonline.onmicrosoft.com::098e23a2-1e12-453d-aefa-498888b7e8e1" providerId="AD" clId="Web-{883BAE81-1ED7-4F22-A105-51B07639A5FC}" dt="2021-03-18T18:51:44.440" v="306" actId="20577"/>
      <pc:docMkLst>
        <pc:docMk/>
      </pc:docMkLst>
      <pc:sldChg chg="modSp">
        <pc:chgData name="Mohamed EL HASSANE" userId="S::mohamed.elhassane@plbonline.onmicrosoft.com::098e23a2-1e12-453d-aefa-498888b7e8e1" providerId="AD" clId="Web-{883BAE81-1ED7-4F22-A105-51B07639A5FC}" dt="2021-03-18T18:51:44.440" v="306" actId="20577"/>
        <pc:sldMkLst>
          <pc:docMk/>
          <pc:sldMk cId="842956759" sldId="3125"/>
        </pc:sldMkLst>
        <pc:graphicFrameChg chg="mod modGraphic">
          <ac:chgData name="Mohamed EL HASSANE" userId="S::mohamed.elhassane@plbonline.onmicrosoft.com::098e23a2-1e12-453d-aefa-498888b7e8e1" providerId="AD" clId="Web-{883BAE81-1ED7-4F22-A105-51B07639A5FC}" dt="2021-03-18T18:51:44.440" v="306" actId="20577"/>
          <ac:graphicFrameMkLst>
            <pc:docMk/>
            <pc:sldMk cId="842956759" sldId="3125"/>
            <ac:graphicFrameMk id="5" creationId="{4C54DC8A-3790-469D-B22D-F96A4E7D736F}"/>
          </ac:graphicFrameMkLst>
        </pc:graphicFrameChg>
      </pc:sldChg>
      <pc:sldChg chg="del">
        <pc:chgData name="Mohamed EL HASSANE" userId="S::mohamed.elhassane@plbonline.onmicrosoft.com::098e23a2-1e12-453d-aefa-498888b7e8e1" providerId="AD" clId="Web-{883BAE81-1ED7-4F22-A105-51B07639A5FC}" dt="2021-03-18T18:36:00.399" v="0"/>
        <pc:sldMkLst>
          <pc:docMk/>
          <pc:sldMk cId="477528272" sldId="3127"/>
        </pc:sldMkLst>
      </pc:sldChg>
    </pc:docChg>
  </pc:docChgLst>
  <pc:docChgLst>
    <pc:chgData name="Mohamed EL HASSANE" userId="S::mohamed.elhassane@plbonline.onmicrosoft.com::098e23a2-1e12-453d-aefa-498888b7e8e1" providerId="AD" clId="Web-{6FB8A98A-3FAF-4938-808E-25A1B8D6B687}"/>
    <pc:docChg chg="modSld">
      <pc:chgData name="Mohamed EL HASSANE" userId="S::mohamed.elhassane@plbonline.onmicrosoft.com::098e23a2-1e12-453d-aefa-498888b7e8e1" providerId="AD" clId="Web-{6FB8A98A-3FAF-4938-808E-25A1B8D6B687}" dt="2021-03-18T19:02:35.246" v="119" actId="20577"/>
      <pc:docMkLst>
        <pc:docMk/>
      </pc:docMkLst>
      <pc:sldChg chg="modSp">
        <pc:chgData name="Mohamed EL HASSANE" userId="S::mohamed.elhassane@plbonline.onmicrosoft.com::098e23a2-1e12-453d-aefa-498888b7e8e1" providerId="AD" clId="Web-{6FB8A98A-3FAF-4938-808E-25A1B8D6B687}" dt="2021-03-18T19:02:06.198" v="116" actId="1076"/>
        <pc:sldMkLst>
          <pc:docMk/>
          <pc:sldMk cId="1217852841" sldId="3158"/>
        </pc:sldMkLst>
        <pc:picChg chg="mod">
          <ac:chgData name="Mohamed EL HASSANE" userId="S::mohamed.elhassane@plbonline.onmicrosoft.com::098e23a2-1e12-453d-aefa-498888b7e8e1" providerId="AD" clId="Web-{6FB8A98A-3FAF-4938-808E-25A1B8D6B687}" dt="2021-03-18T19:02:06.198" v="116" actId="1076"/>
          <ac:picMkLst>
            <pc:docMk/>
            <pc:sldMk cId="1217852841" sldId="3158"/>
            <ac:picMk id="4" creationId="{00000000-0000-0000-0000-000000000000}"/>
          </ac:picMkLst>
        </pc:picChg>
      </pc:sldChg>
      <pc:sldChg chg="modSp">
        <pc:chgData name="Mohamed EL HASSANE" userId="S::mohamed.elhassane@plbonline.onmicrosoft.com::098e23a2-1e12-453d-aefa-498888b7e8e1" providerId="AD" clId="Web-{6FB8A98A-3FAF-4938-808E-25A1B8D6B687}" dt="2021-03-18T19:02:21.371" v="117" actId="1076"/>
        <pc:sldMkLst>
          <pc:docMk/>
          <pc:sldMk cId="2288582206" sldId="3159"/>
        </pc:sldMkLst>
        <pc:spChg chg="mod">
          <ac:chgData name="Mohamed EL HASSANE" userId="S::mohamed.elhassane@plbonline.onmicrosoft.com::098e23a2-1e12-453d-aefa-498888b7e8e1" providerId="AD" clId="Web-{6FB8A98A-3FAF-4938-808E-25A1B8D6B687}" dt="2021-03-18T19:01:38.229" v="114" actId="20577"/>
          <ac:spMkLst>
            <pc:docMk/>
            <pc:sldMk cId="2288582206" sldId="3159"/>
            <ac:spMk id="3" creationId="{00000000-0000-0000-0000-000000000000}"/>
          </ac:spMkLst>
        </pc:spChg>
        <pc:picChg chg="mod">
          <ac:chgData name="Mohamed EL HASSANE" userId="S::mohamed.elhassane@plbonline.onmicrosoft.com::098e23a2-1e12-453d-aefa-498888b7e8e1" providerId="AD" clId="Web-{6FB8A98A-3FAF-4938-808E-25A1B8D6B687}" dt="2021-03-18T19:02:21.371" v="117" actId="1076"/>
          <ac:picMkLst>
            <pc:docMk/>
            <pc:sldMk cId="2288582206" sldId="3159"/>
            <ac:picMk id="4" creationId="{00000000-0000-0000-0000-000000000000}"/>
          </ac:picMkLst>
        </pc:picChg>
      </pc:sldChg>
      <pc:sldChg chg="modSp">
        <pc:chgData name="Mohamed EL HASSANE" userId="S::mohamed.elhassane@plbonline.onmicrosoft.com::098e23a2-1e12-453d-aefa-498888b7e8e1" providerId="AD" clId="Web-{6FB8A98A-3FAF-4938-808E-25A1B8D6B687}" dt="2021-03-18T19:02:25.793" v="118" actId="1076"/>
        <pc:sldMkLst>
          <pc:docMk/>
          <pc:sldMk cId="3373900576" sldId="3160"/>
        </pc:sldMkLst>
        <pc:spChg chg="mod">
          <ac:chgData name="Mohamed EL HASSANE" userId="S::mohamed.elhassane@plbonline.onmicrosoft.com::098e23a2-1e12-453d-aefa-498888b7e8e1" providerId="AD" clId="Web-{6FB8A98A-3FAF-4938-808E-25A1B8D6B687}" dt="2021-03-18T19:00:35.337" v="107" actId="20577"/>
          <ac:spMkLst>
            <pc:docMk/>
            <pc:sldMk cId="3373900576" sldId="3160"/>
            <ac:spMk id="3" creationId="{00000000-0000-0000-0000-000000000000}"/>
          </ac:spMkLst>
        </pc:spChg>
        <pc:picChg chg="mod">
          <ac:chgData name="Mohamed EL HASSANE" userId="S::mohamed.elhassane@plbonline.onmicrosoft.com::098e23a2-1e12-453d-aefa-498888b7e8e1" providerId="AD" clId="Web-{6FB8A98A-3FAF-4938-808E-25A1B8D6B687}" dt="2021-03-18T19:02:25.793" v="118" actId="1076"/>
          <ac:picMkLst>
            <pc:docMk/>
            <pc:sldMk cId="3373900576" sldId="3160"/>
            <ac:picMk id="4" creationId="{00000000-0000-0000-0000-000000000000}"/>
          </ac:picMkLst>
        </pc:picChg>
      </pc:sldChg>
      <pc:sldChg chg="modSp">
        <pc:chgData name="Mohamed EL HASSANE" userId="S::mohamed.elhassane@plbonline.onmicrosoft.com::098e23a2-1e12-453d-aefa-498888b7e8e1" providerId="AD" clId="Web-{6FB8A98A-3FAF-4938-808E-25A1B8D6B687}" dt="2021-03-18T19:02:35.246" v="119" actId="20577"/>
        <pc:sldMkLst>
          <pc:docMk/>
          <pc:sldMk cId="3393167698" sldId="3161"/>
        </pc:sldMkLst>
        <pc:spChg chg="mod">
          <ac:chgData name="Mohamed EL HASSANE" userId="S::mohamed.elhassane@plbonline.onmicrosoft.com::098e23a2-1e12-453d-aefa-498888b7e8e1" providerId="AD" clId="Web-{6FB8A98A-3FAF-4938-808E-25A1B8D6B687}" dt="2021-03-18T19:02:35.246" v="119" actId="20577"/>
          <ac:spMkLst>
            <pc:docMk/>
            <pc:sldMk cId="3393167698" sldId="3161"/>
            <ac:spMk id="3" creationId="{00000000-0000-0000-0000-000000000000}"/>
          </ac:spMkLst>
        </pc:spChg>
      </pc:sldChg>
      <pc:sldChg chg="modSp">
        <pc:chgData name="Mohamed EL HASSANE" userId="S::mohamed.elhassane@plbonline.onmicrosoft.com::098e23a2-1e12-453d-aefa-498888b7e8e1" providerId="AD" clId="Web-{6FB8A98A-3FAF-4938-808E-25A1B8D6B687}" dt="2021-03-18T18:54:53.125" v="38" actId="20577"/>
        <pc:sldMkLst>
          <pc:docMk/>
          <pc:sldMk cId="414796459" sldId="3165"/>
        </pc:sldMkLst>
        <pc:spChg chg="mod">
          <ac:chgData name="Mohamed EL HASSANE" userId="S::mohamed.elhassane@plbonline.onmicrosoft.com::098e23a2-1e12-453d-aefa-498888b7e8e1" providerId="AD" clId="Web-{6FB8A98A-3FAF-4938-808E-25A1B8D6B687}" dt="2021-03-18T18:54:53.125" v="38" actId="20577"/>
          <ac:spMkLst>
            <pc:docMk/>
            <pc:sldMk cId="414796459" sldId="3165"/>
            <ac:spMk id="3" creationId="{00000000-0000-0000-0000-000000000000}"/>
          </ac:spMkLst>
        </pc:spChg>
      </pc:sldChg>
      <pc:sldChg chg="modSp">
        <pc:chgData name="Mohamed EL HASSANE" userId="S::mohamed.elhassane@plbonline.onmicrosoft.com::098e23a2-1e12-453d-aefa-498888b7e8e1" providerId="AD" clId="Web-{6FB8A98A-3FAF-4938-808E-25A1B8D6B687}" dt="2021-03-18T18:54:25.578" v="16" actId="20577"/>
        <pc:sldMkLst>
          <pc:docMk/>
          <pc:sldMk cId="2816799159" sldId="3166"/>
        </pc:sldMkLst>
        <pc:spChg chg="mod">
          <ac:chgData name="Mohamed EL HASSANE" userId="S::mohamed.elhassane@plbonline.onmicrosoft.com::098e23a2-1e12-453d-aefa-498888b7e8e1" providerId="AD" clId="Web-{6FB8A98A-3FAF-4938-808E-25A1B8D6B687}" dt="2021-03-18T18:54:25.578" v="16" actId="20577"/>
          <ac:spMkLst>
            <pc:docMk/>
            <pc:sldMk cId="2816799159" sldId="3166"/>
            <ac:spMk id="3" creationId="{00000000-0000-0000-0000-000000000000}"/>
          </ac:spMkLst>
        </pc:spChg>
      </pc:sldChg>
      <pc:sldChg chg="modSp">
        <pc:chgData name="Mohamed EL HASSANE" userId="S::mohamed.elhassane@plbonline.onmicrosoft.com::098e23a2-1e12-453d-aefa-498888b7e8e1" providerId="AD" clId="Web-{6FB8A98A-3FAF-4938-808E-25A1B8D6B687}" dt="2021-03-18T18:54:17.984" v="14" actId="20577"/>
        <pc:sldMkLst>
          <pc:docMk/>
          <pc:sldMk cId="2298425603" sldId="3167"/>
        </pc:sldMkLst>
        <pc:spChg chg="mod">
          <ac:chgData name="Mohamed EL HASSANE" userId="S::mohamed.elhassane@plbonline.onmicrosoft.com::098e23a2-1e12-453d-aefa-498888b7e8e1" providerId="AD" clId="Web-{6FB8A98A-3FAF-4938-808E-25A1B8D6B687}" dt="2021-03-18T18:54:17.984" v="14" actId="20577"/>
          <ac:spMkLst>
            <pc:docMk/>
            <pc:sldMk cId="2298425603" sldId="3167"/>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4B8D2E-B710-40A0-B330-0F73F51ED575}" type="doc">
      <dgm:prSet loTypeId="urn:microsoft.com/office/officeart/2008/layout/VerticalCurvedList" loCatId="list" qsTypeId="urn:microsoft.com/office/officeart/2005/8/quickstyle/simple2" qsCatId="simple" csTypeId="urn:microsoft.com/office/officeart/2005/8/colors/accent1_5" csCatId="accent1" phldr="1"/>
      <dgm:spPr/>
      <dgm:t>
        <a:bodyPr/>
        <a:lstStyle/>
        <a:p>
          <a:endParaRPr lang="fr-FR"/>
        </a:p>
      </dgm:t>
    </dgm:pt>
    <dgm:pt modelId="{FB5C5F63-3E40-4335-9F34-1867678E9F11}">
      <dgm:prSet custT="1">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60929" tIns="71120" rIns="71120" bIns="71120" numCol="1" spcCol="1270" anchor="ctr" anchorCtr="0"/>
        <a:lstStyle/>
        <a:p>
          <a:pPr marL="0" lvl="0" indent="0" algn="l" defTabSz="1244600" rtl="0">
            <a:lnSpc>
              <a:spcPct val="90000"/>
            </a:lnSpc>
            <a:spcBef>
              <a:spcPct val="0"/>
            </a:spcBef>
            <a:spcAft>
              <a:spcPct val="35000"/>
            </a:spcAft>
            <a:buNone/>
          </a:pPr>
          <a:r>
            <a:rPr lang="fr-FR" sz="4400" b="0" i="0" kern="1200" cap="none" baseline="0" dirty="0">
              <a:solidFill>
                <a:srgbClr val="0078B9"/>
              </a:solidFill>
              <a:latin typeface="Gandhi Sans"/>
              <a:ea typeface="+mn-ea"/>
              <a:cs typeface="+mn-cs"/>
            </a:rPr>
            <a:t> Choix techniques</a:t>
          </a:r>
        </a:p>
      </dgm:t>
    </dgm:pt>
    <dgm:pt modelId="{20258922-8648-4A50-B979-31E3825A1DF3}" type="parTrans" cxnId="{C08D48BD-8B1A-4954-B0F5-79AA42F4C77D}">
      <dgm:prSet/>
      <dgm:spPr/>
      <dgm:t>
        <a:bodyPr/>
        <a:lstStyle/>
        <a:p>
          <a:endParaRPr lang="fr-FR"/>
        </a:p>
      </dgm:t>
    </dgm:pt>
    <dgm:pt modelId="{0C87FF24-DB29-4F74-8C9A-9869BA2C09A2}" type="sibTrans" cxnId="{C08D48BD-8B1A-4954-B0F5-79AA42F4C77D}">
      <dgm:prSet/>
      <dgm:spPr/>
      <dgm:t>
        <a:bodyPr/>
        <a:lstStyle/>
        <a:p>
          <a:endParaRPr lang="fr-FR"/>
        </a:p>
      </dgm:t>
    </dgm:pt>
    <dgm:pt modelId="{9E210FEB-1B1D-4A62-911F-8A9AB7AB2D89}">
      <dgm:prSet>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60929" tIns="71120" rIns="71120" bIns="71120" numCol="1" spcCol="1270" anchor="ctr" anchorCtr="0"/>
        <a:lstStyle/>
        <a:p>
          <a:pPr rtl="0">
            <a:buNone/>
          </a:pPr>
          <a:r>
            <a:rPr lang="fr-FR" b="0" i="0" cap="none" baseline="0" dirty="0">
              <a:solidFill>
                <a:srgbClr val="0078B9"/>
              </a:solidFill>
              <a:latin typeface="Gandhi Sans"/>
              <a:ea typeface="+mn-ea"/>
              <a:cs typeface="+mn-cs"/>
            </a:rPr>
            <a:t> Infrastructure de développement</a:t>
          </a:r>
        </a:p>
      </dgm:t>
    </dgm:pt>
    <dgm:pt modelId="{401CFA38-56CB-4353-85ED-CFD8C283928D}" type="parTrans" cxnId="{FD754816-22A0-4409-8D15-FA3A8E40F98E}">
      <dgm:prSet/>
      <dgm:spPr/>
      <dgm:t>
        <a:bodyPr/>
        <a:lstStyle/>
        <a:p>
          <a:endParaRPr lang="fr-FR"/>
        </a:p>
      </dgm:t>
    </dgm:pt>
    <dgm:pt modelId="{84CB3728-50CD-40ED-913C-DD782EED6C39}" type="sibTrans" cxnId="{FD754816-22A0-4409-8D15-FA3A8E40F98E}">
      <dgm:prSet/>
      <dgm:spPr/>
      <dgm:t>
        <a:bodyPr/>
        <a:lstStyle/>
        <a:p>
          <a:endParaRPr lang="fr-FR"/>
        </a:p>
      </dgm:t>
    </dgm:pt>
    <dgm:pt modelId="{B28CA53C-F7F5-4B2E-879D-800205F2B61F}">
      <dgm:prSet phldrT="[Texte]">
        <dgm:style>
          <a:lnRef idx="2">
            <a:schemeClr val="accent1"/>
          </a:lnRef>
          <a:fillRef idx="1">
            <a:schemeClr val="lt1"/>
          </a:fillRef>
          <a:effectRef idx="0">
            <a:schemeClr val="accent1"/>
          </a:effectRef>
          <a:fontRef idx="minor">
            <a:schemeClr val="dk1"/>
          </a:fontRef>
        </dgm:style>
      </dgm:prSet>
      <dgm:spPr>
        <a:ln/>
      </dgm:spPr>
      <dgm:t>
        <a:bodyPr spcFirstLastPara="0" vert="horz" wrap="square" lIns="360929" tIns="71120" rIns="71120" bIns="71120" numCol="1" spcCol="1270" anchor="ctr" anchorCtr="0"/>
        <a:lstStyle/>
        <a:p>
          <a:pPr rtl="0">
            <a:buNone/>
          </a:pPr>
          <a:r>
            <a:rPr lang="fr-FR" b="0" i="0" cap="none" baseline="0" dirty="0">
              <a:solidFill>
                <a:srgbClr val="0078B9"/>
              </a:solidFill>
              <a:latin typeface="Gandhi Sans"/>
              <a:ea typeface="+mn-ea"/>
              <a:cs typeface="+mn-cs"/>
            </a:rPr>
            <a:t>Infrastructure de production</a:t>
          </a:r>
        </a:p>
      </dgm:t>
    </dgm:pt>
    <dgm:pt modelId="{07F3EA04-3F57-41C0-9FE5-39BA4BFCEFBD}" type="parTrans" cxnId="{9560A747-04A5-44C3-BA95-9FDDABE1A354}">
      <dgm:prSet/>
      <dgm:spPr/>
      <dgm:t>
        <a:bodyPr/>
        <a:lstStyle/>
        <a:p>
          <a:endParaRPr lang="fr-FR"/>
        </a:p>
      </dgm:t>
    </dgm:pt>
    <dgm:pt modelId="{F3255BAA-F457-4FA1-84AD-8E36CF2839DA}" type="sibTrans" cxnId="{9560A747-04A5-44C3-BA95-9FDDABE1A354}">
      <dgm:prSet/>
      <dgm:spPr/>
      <dgm:t>
        <a:bodyPr/>
        <a:lstStyle/>
        <a:p>
          <a:endParaRPr lang="fr-FR"/>
        </a:p>
      </dgm:t>
    </dgm:pt>
    <dgm:pt modelId="{3A09B231-A444-4374-8F00-0B09D4B3ED34}">
      <dgm:prSet phldr="0"/>
      <dgm:spPr/>
      <dgm:t>
        <a:bodyPr/>
        <a:lstStyle/>
        <a:p>
          <a:pPr rtl="0"/>
          <a:r>
            <a:rPr lang="fr-FR" b="0" i="0" cap="none" baseline="0" dirty="0">
              <a:latin typeface="Gandhi Sans"/>
              <a:ea typeface="+mn-ea"/>
              <a:cs typeface="+mn-cs"/>
            </a:rPr>
            <a:t>Mise en place de la machine de déploiment</a:t>
          </a:r>
        </a:p>
      </dgm:t>
    </dgm:pt>
    <dgm:pt modelId="{5F848AD9-4EF2-42E7-B368-CB5C22588256}" type="parTrans" cxnId="{30A53E8E-882C-429D-9523-76D15436D70E}">
      <dgm:prSet/>
      <dgm:spPr/>
    </dgm:pt>
    <dgm:pt modelId="{35407264-497F-4595-AA52-7C1EC883A72B}" type="sibTrans" cxnId="{30A53E8E-882C-429D-9523-76D15436D70E}">
      <dgm:prSet/>
      <dgm:spPr/>
    </dgm:pt>
    <dgm:pt modelId="{53703F9B-3B5B-4A3D-98C1-830233A01B86}">
      <dgm:prSet phldr="0"/>
      <dgm:spPr/>
      <dgm:t>
        <a:bodyPr/>
        <a:lstStyle/>
        <a:p>
          <a:pPr rtl="0"/>
          <a:r>
            <a:rPr lang="fr-FR" b="0" i="0" cap="none" baseline="0" dirty="0">
              <a:latin typeface="Gandhi Sans"/>
              <a:ea typeface="+mn-ea"/>
              <a:cs typeface="+mn-cs"/>
            </a:rPr>
            <a:t>Déploiement avec </a:t>
          </a:r>
          <a:r>
            <a:rPr lang="fr-FR" b="0" i="0" cap="none" baseline="0" dirty="0" err="1">
              <a:latin typeface="Gandhi Sans"/>
              <a:ea typeface="+mn-ea"/>
              <a:cs typeface="+mn-cs"/>
            </a:rPr>
            <a:t>Terraform</a:t>
          </a:r>
          <a:r>
            <a:rPr lang="fr-FR" b="0" i="0" cap="none" baseline="0" dirty="0">
              <a:latin typeface="Gandhi Sans"/>
              <a:ea typeface="+mn-ea"/>
              <a:cs typeface="+mn-cs"/>
            </a:rPr>
            <a:t> et </a:t>
          </a:r>
          <a:r>
            <a:rPr lang="fr-FR" b="0" i="0" cap="none" baseline="0" dirty="0"/>
            <a:t>Ansible </a:t>
          </a:r>
          <a:r>
            <a:rPr lang="fr-FR" b="0" i="0" cap="none" baseline="0" dirty="0" err="1"/>
            <a:t>playbooks</a:t>
          </a:r>
          <a:endParaRPr lang="fr-FR" b="0" i="0" cap="none" baseline="0" dirty="0"/>
        </a:p>
      </dgm:t>
    </dgm:pt>
    <dgm:pt modelId="{995BA4B2-E954-403D-9ED2-129F1281B37A}" type="parTrans" cxnId="{36D3D887-5E95-4C61-958F-B5570151DF1F}">
      <dgm:prSet/>
      <dgm:spPr/>
    </dgm:pt>
    <dgm:pt modelId="{38FB2523-478C-46D2-BD93-E107A912E4D1}" type="sibTrans" cxnId="{36D3D887-5E95-4C61-958F-B5570151DF1F}">
      <dgm:prSet/>
      <dgm:spPr/>
    </dgm:pt>
    <dgm:pt modelId="{6A75B29C-E797-497B-812D-88E962DEFA76}">
      <dgm:prSet phldr="0"/>
      <dgm:spPr/>
      <dgm:t>
        <a:bodyPr/>
        <a:lstStyle/>
        <a:p>
          <a:pPr rtl="0"/>
          <a:r>
            <a:rPr lang="fr-FR" b="0" i="0" cap="none" baseline="0" dirty="0">
              <a:latin typeface="Gandhi Sans"/>
              <a:ea typeface="+mn-ea"/>
              <a:cs typeface="+mn-cs"/>
            </a:rPr>
            <a:t>Transformation Docker</a:t>
          </a:r>
        </a:p>
      </dgm:t>
    </dgm:pt>
    <dgm:pt modelId="{FA2C6645-C015-42E7-AED5-92129D344AD4}" type="parTrans" cxnId="{88300EBB-77C3-4D65-BBE5-1A0437DB57F2}">
      <dgm:prSet/>
      <dgm:spPr/>
    </dgm:pt>
    <dgm:pt modelId="{16213DD0-C6D4-45BE-870A-CB397F9652AE}" type="sibTrans" cxnId="{88300EBB-77C3-4D65-BBE5-1A0437DB57F2}">
      <dgm:prSet/>
      <dgm:spPr/>
    </dgm:pt>
    <dgm:pt modelId="{3ED3656D-B228-454F-BC04-874BB52FF861}">
      <dgm:prSet phldr="0"/>
      <dgm:spPr/>
      <dgm:t>
        <a:bodyPr/>
        <a:lstStyle/>
        <a:p>
          <a:pPr rtl="0"/>
          <a:r>
            <a:rPr lang="fr-FR" b="0" i="0" cap="none" baseline="0" dirty="0">
              <a:latin typeface="Gandhi Sans"/>
              <a:ea typeface="+mn-ea"/>
              <a:cs typeface="+mn-cs"/>
            </a:rPr>
            <a:t>Déploiement Code as a service avec Kubernetes</a:t>
          </a:r>
        </a:p>
      </dgm:t>
    </dgm:pt>
    <dgm:pt modelId="{D2D5FB2B-64C4-4F4D-AB5F-F98FE4BF2E13}" type="parTrans" cxnId="{1CBBA214-360E-4B67-95E2-73A676BD748F}">
      <dgm:prSet/>
      <dgm:spPr/>
    </dgm:pt>
    <dgm:pt modelId="{D86C5470-08FE-4282-8973-BCC89E281DC3}" type="sibTrans" cxnId="{1CBBA214-360E-4B67-95E2-73A676BD748F}">
      <dgm:prSet/>
      <dgm:spPr/>
    </dgm:pt>
    <dgm:pt modelId="{0E2B32A1-E2AC-434E-B225-0D6C414E1B5C}" type="pres">
      <dgm:prSet presAssocID="{DD4B8D2E-B710-40A0-B330-0F73F51ED575}" presName="Name0" presStyleCnt="0">
        <dgm:presLayoutVars>
          <dgm:chMax val="7"/>
          <dgm:chPref val="7"/>
          <dgm:dir/>
        </dgm:presLayoutVars>
      </dgm:prSet>
      <dgm:spPr/>
    </dgm:pt>
    <dgm:pt modelId="{517DCECA-BFB8-4CE6-9A57-990401CDD322}" type="pres">
      <dgm:prSet presAssocID="{DD4B8D2E-B710-40A0-B330-0F73F51ED575}" presName="Name1" presStyleCnt="0"/>
      <dgm:spPr/>
    </dgm:pt>
    <dgm:pt modelId="{CD7BF08D-986B-47C4-B92F-9561CE944E17}" type="pres">
      <dgm:prSet presAssocID="{DD4B8D2E-B710-40A0-B330-0F73F51ED575}" presName="cycle" presStyleCnt="0"/>
      <dgm:spPr/>
    </dgm:pt>
    <dgm:pt modelId="{1DA9BCA2-9DC3-4E91-8000-E92BDC7E002A}" type="pres">
      <dgm:prSet presAssocID="{DD4B8D2E-B710-40A0-B330-0F73F51ED575}" presName="srcNode" presStyleLbl="node1" presStyleIdx="0" presStyleCnt="7"/>
      <dgm:spPr/>
    </dgm:pt>
    <dgm:pt modelId="{4C794990-9F22-4DA9-B9C1-71CEAA421E48}" type="pres">
      <dgm:prSet presAssocID="{DD4B8D2E-B710-40A0-B330-0F73F51ED575}" presName="conn" presStyleLbl="parChTrans1D2" presStyleIdx="0" presStyleCnt="1"/>
      <dgm:spPr/>
    </dgm:pt>
    <dgm:pt modelId="{5DB60455-65FC-44E7-A9D4-C46CB990F40D}" type="pres">
      <dgm:prSet presAssocID="{DD4B8D2E-B710-40A0-B330-0F73F51ED575}" presName="extraNode" presStyleLbl="node1" presStyleIdx="0" presStyleCnt="7"/>
      <dgm:spPr/>
    </dgm:pt>
    <dgm:pt modelId="{FF4357C5-873D-40B1-87B8-32A31618F020}" type="pres">
      <dgm:prSet presAssocID="{DD4B8D2E-B710-40A0-B330-0F73F51ED575}" presName="dstNode" presStyleLbl="node1" presStyleIdx="0" presStyleCnt="7"/>
      <dgm:spPr/>
    </dgm:pt>
    <dgm:pt modelId="{FBB094F1-C948-4E52-A809-354273A0358E}" type="pres">
      <dgm:prSet presAssocID="{FB5C5F63-3E40-4335-9F34-1867678E9F11}" presName="text_1" presStyleLbl="node1" presStyleIdx="0" presStyleCnt="7">
        <dgm:presLayoutVars>
          <dgm:bulletEnabled val="1"/>
        </dgm:presLayoutVars>
      </dgm:prSet>
      <dgm:spPr>
        <a:xfrm>
          <a:off x="463269" y="307152"/>
          <a:ext cx="9862604" cy="614698"/>
        </a:xfrm>
        <a:prstGeom prst="rect">
          <a:avLst/>
        </a:prstGeom>
      </dgm:spPr>
    </dgm:pt>
    <dgm:pt modelId="{E87AA9E8-FBD8-4B04-BE49-5D02CEE2A355}" type="pres">
      <dgm:prSet presAssocID="{FB5C5F63-3E40-4335-9F34-1867678E9F11}" presName="accent_1" presStyleCnt="0"/>
      <dgm:spPr/>
    </dgm:pt>
    <dgm:pt modelId="{D85BCB18-B611-4E92-964B-017DE7966E75}" type="pres">
      <dgm:prSet presAssocID="{FB5C5F63-3E40-4335-9F34-1867678E9F11}" presName="accentRepeatNode" presStyleLbl="solidFgAcc1" presStyleIdx="0" presStyleCnt="7"/>
      <dgm:spPr>
        <a:xfrm>
          <a:off x="79082" y="230315"/>
          <a:ext cx="768372" cy="768372"/>
        </a:xfrm>
        <a:prstGeom prst="ellipse">
          <a:avLst/>
        </a:prstGeom>
        <a:solidFill>
          <a:srgbClr val="1F497D">
            <a:lumMod val="20000"/>
            <a:lumOff val="80000"/>
          </a:srgbClr>
        </a:solidFill>
        <a:ln w="25400" cap="flat" cmpd="sng" algn="ctr">
          <a:solidFill>
            <a:srgbClr val="4F81BD">
              <a:alpha val="90000"/>
              <a:hueOff val="0"/>
              <a:satOff val="0"/>
              <a:lumOff val="0"/>
              <a:alphaOff val="0"/>
            </a:srgbClr>
          </a:solidFill>
          <a:prstDash val="solid"/>
        </a:ln>
        <a:effectLst/>
      </dgm:spPr>
    </dgm:pt>
    <dgm:pt modelId="{C9B4AEE3-5A3A-4598-9C10-BF6E5B4638B0}" type="pres">
      <dgm:prSet presAssocID="{9E210FEB-1B1D-4A62-911F-8A9AB7AB2D89}" presName="text_2" presStyleLbl="node1" presStyleIdx="1" presStyleCnt="7">
        <dgm:presLayoutVars>
          <dgm:bulletEnabled val="1"/>
        </dgm:presLayoutVars>
      </dgm:prSet>
      <dgm:spPr/>
    </dgm:pt>
    <dgm:pt modelId="{E388A2CA-1D33-4ECD-9A82-B16C21F4F09A}" type="pres">
      <dgm:prSet presAssocID="{9E210FEB-1B1D-4A62-911F-8A9AB7AB2D89}" presName="accent_2" presStyleCnt="0"/>
      <dgm:spPr/>
    </dgm:pt>
    <dgm:pt modelId="{D72DB670-AA52-4876-BB13-E15549EAABA9}" type="pres">
      <dgm:prSet presAssocID="{9E210FEB-1B1D-4A62-911F-8A9AB7AB2D89}" presName="accentRepeatNode" presStyleLbl="solidFgAcc1" presStyleIdx="1" presStyleCnt="7"/>
      <dgm:spPr/>
    </dgm:pt>
    <dgm:pt modelId="{E55D7BC0-8DA7-437D-8B75-7C8B2A457525}" type="pres">
      <dgm:prSet presAssocID="{B28CA53C-F7F5-4B2E-879D-800205F2B61F}" presName="text_3" presStyleLbl="node1" presStyleIdx="2" presStyleCnt="7">
        <dgm:presLayoutVars>
          <dgm:bulletEnabled val="1"/>
        </dgm:presLayoutVars>
      </dgm:prSet>
      <dgm:spPr/>
    </dgm:pt>
    <dgm:pt modelId="{D4D7E6B9-1C02-4148-B1AC-04E8A603DD49}" type="pres">
      <dgm:prSet presAssocID="{B28CA53C-F7F5-4B2E-879D-800205F2B61F}" presName="accent_3" presStyleCnt="0"/>
      <dgm:spPr/>
    </dgm:pt>
    <dgm:pt modelId="{D12EFB9B-AED1-407A-BF07-1F8EFDD55EB3}" type="pres">
      <dgm:prSet presAssocID="{B28CA53C-F7F5-4B2E-879D-800205F2B61F}" presName="accentRepeatNode" presStyleLbl="solidFgAcc1" presStyleIdx="2" presStyleCnt="7"/>
      <dgm:spPr/>
    </dgm:pt>
    <dgm:pt modelId="{952CCC9E-12EE-45B8-ADE8-BB06AEC44236}" type="pres">
      <dgm:prSet presAssocID="{3A09B231-A444-4374-8F00-0B09D4B3ED34}" presName="text_4" presStyleLbl="node1" presStyleIdx="3" presStyleCnt="7">
        <dgm:presLayoutVars>
          <dgm:bulletEnabled val="1"/>
        </dgm:presLayoutVars>
      </dgm:prSet>
      <dgm:spPr/>
    </dgm:pt>
    <dgm:pt modelId="{1B67594E-65F1-4CDB-B343-94B676D7CCCE}" type="pres">
      <dgm:prSet presAssocID="{3A09B231-A444-4374-8F00-0B09D4B3ED34}" presName="accent_4" presStyleCnt="0"/>
      <dgm:spPr/>
    </dgm:pt>
    <dgm:pt modelId="{D3001CD4-0EF5-493C-BE30-C1A7EB29438D}" type="pres">
      <dgm:prSet presAssocID="{3A09B231-A444-4374-8F00-0B09D4B3ED34}" presName="accentRepeatNode" presStyleLbl="solidFgAcc1" presStyleIdx="3" presStyleCnt="7"/>
      <dgm:spPr/>
    </dgm:pt>
    <dgm:pt modelId="{3EC158A0-2F5B-40B5-A687-B46F92E6D749}" type="pres">
      <dgm:prSet presAssocID="{53703F9B-3B5B-4A3D-98C1-830233A01B86}" presName="text_5" presStyleLbl="node1" presStyleIdx="4" presStyleCnt="7">
        <dgm:presLayoutVars>
          <dgm:bulletEnabled val="1"/>
        </dgm:presLayoutVars>
      </dgm:prSet>
      <dgm:spPr/>
    </dgm:pt>
    <dgm:pt modelId="{CF2D1F0A-EFE4-4D77-8C2E-19D3863AA7A3}" type="pres">
      <dgm:prSet presAssocID="{53703F9B-3B5B-4A3D-98C1-830233A01B86}" presName="accent_5" presStyleCnt="0"/>
      <dgm:spPr/>
    </dgm:pt>
    <dgm:pt modelId="{B06DE1F7-B369-4279-8A48-9753B8966ED5}" type="pres">
      <dgm:prSet presAssocID="{53703F9B-3B5B-4A3D-98C1-830233A01B86}" presName="accentRepeatNode" presStyleLbl="solidFgAcc1" presStyleIdx="4" presStyleCnt="7"/>
      <dgm:spPr/>
    </dgm:pt>
    <dgm:pt modelId="{0BFA689C-C11E-4DAD-8FD4-4F80DC717326}" type="pres">
      <dgm:prSet presAssocID="{6A75B29C-E797-497B-812D-88E962DEFA76}" presName="text_6" presStyleLbl="node1" presStyleIdx="5" presStyleCnt="7">
        <dgm:presLayoutVars>
          <dgm:bulletEnabled val="1"/>
        </dgm:presLayoutVars>
      </dgm:prSet>
      <dgm:spPr/>
    </dgm:pt>
    <dgm:pt modelId="{0DCCDCC2-5C28-40E1-A4A1-CD48B6534925}" type="pres">
      <dgm:prSet presAssocID="{6A75B29C-E797-497B-812D-88E962DEFA76}" presName="accent_6" presStyleCnt="0"/>
      <dgm:spPr/>
    </dgm:pt>
    <dgm:pt modelId="{9C17FB03-CF01-4683-957F-66558F87A8D3}" type="pres">
      <dgm:prSet presAssocID="{6A75B29C-E797-497B-812D-88E962DEFA76}" presName="accentRepeatNode" presStyleLbl="solidFgAcc1" presStyleIdx="5" presStyleCnt="7"/>
      <dgm:spPr/>
    </dgm:pt>
    <dgm:pt modelId="{BC625F6A-D656-4680-BE7C-08805A41D098}" type="pres">
      <dgm:prSet presAssocID="{3ED3656D-B228-454F-BC04-874BB52FF861}" presName="text_7" presStyleLbl="node1" presStyleIdx="6" presStyleCnt="7">
        <dgm:presLayoutVars>
          <dgm:bulletEnabled val="1"/>
        </dgm:presLayoutVars>
      </dgm:prSet>
      <dgm:spPr/>
    </dgm:pt>
    <dgm:pt modelId="{3B654C1E-C768-4C99-94FD-C24BF244BBF0}" type="pres">
      <dgm:prSet presAssocID="{3ED3656D-B228-454F-BC04-874BB52FF861}" presName="accent_7" presStyleCnt="0"/>
      <dgm:spPr/>
    </dgm:pt>
    <dgm:pt modelId="{30D9FFFC-2394-4522-8DA6-3D329ADFCBDB}" type="pres">
      <dgm:prSet presAssocID="{3ED3656D-B228-454F-BC04-874BB52FF861}" presName="accentRepeatNode" presStyleLbl="solidFgAcc1" presStyleIdx="6" presStyleCnt="7"/>
      <dgm:spPr/>
    </dgm:pt>
  </dgm:ptLst>
  <dgm:cxnLst>
    <dgm:cxn modelId="{1CBBA214-360E-4B67-95E2-73A676BD748F}" srcId="{DD4B8D2E-B710-40A0-B330-0F73F51ED575}" destId="{3ED3656D-B228-454F-BC04-874BB52FF861}" srcOrd="6" destOrd="0" parTransId="{D2D5FB2B-64C4-4F4D-AB5F-F98FE4BF2E13}" sibTransId="{D86C5470-08FE-4282-8973-BCC89E281DC3}"/>
    <dgm:cxn modelId="{FD754816-22A0-4409-8D15-FA3A8E40F98E}" srcId="{DD4B8D2E-B710-40A0-B330-0F73F51ED575}" destId="{9E210FEB-1B1D-4A62-911F-8A9AB7AB2D89}" srcOrd="1" destOrd="0" parTransId="{401CFA38-56CB-4353-85ED-CFD8C283928D}" sibTransId="{84CB3728-50CD-40ED-913C-DD782EED6C39}"/>
    <dgm:cxn modelId="{1C3B4B1C-067B-4C7E-83F9-7E9ED1012340}" type="presOf" srcId="{3ED3656D-B228-454F-BC04-874BB52FF861}" destId="{BC625F6A-D656-4680-BE7C-08805A41D098}" srcOrd="0" destOrd="0" presId="urn:microsoft.com/office/officeart/2008/layout/VerticalCurvedList"/>
    <dgm:cxn modelId="{74806727-C5B1-48FA-A0BD-C942AD09E10C}" type="presOf" srcId="{FB5C5F63-3E40-4335-9F34-1867678E9F11}" destId="{FBB094F1-C948-4E52-A809-354273A0358E}" srcOrd="0" destOrd="0" presId="urn:microsoft.com/office/officeart/2008/layout/VerticalCurvedList"/>
    <dgm:cxn modelId="{9560A747-04A5-44C3-BA95-9FDDABE1A354}" srcId="{DD4B8D2E-B710-40A0-B330-0F73F51ED575}" destId="{B28CA53C-F7F5-4B2E-879D-800205F2B61F}" srcOrd="2" destOrd="0" parTransId="{07F3EA04-3F57-41C0-9FE5-39BA4BFCEFBD}" sibTransId="{F3255BAA-F457-4FA1-84AD-8E36CF2839DA}"/>
    <dgm:cxn modelId="{CDE68751-AC38-42FB-93D4-2C3F9B362559}" type="presOf" srcId="{0C87FF24-DB29-4F74-8C9A-9869BA2C09A2}" destId="{4C794990-9F22-4DA9-B9C1-71CEAA421E48}" srcOrd="0" destOrd="0" presId="urn:microsoft.com/office/officeart/2008/layout/VerticalCurvedList"/>
    <dgm:cxn modelId="{5AC56D52-19B0-47FD-91BA-F44A07B6416E}" type="presOf" srcId="{B28CA53C-F7F5-4B2E-879D-800205F2B61F}" destId="{E55D7BC0-8DA7-437D-8B75-7C8B2A457525}" srcOrd="0" destOrd="0" presId="urn:microsoft.com/office/officeart/2008/layout/VerticalCurvedList"/>
    <dgm:cxn modelId="{8452467B-553C-4D3A-AA6D-073E0240978E}" type="presOf" srcId="{3A09B231-A444-4374-8F00-0B09D4B3ED34}" destId="{952CCC9E-12EE-45B8-ADE8-BB06AEC44236}" srcOrd="0" destOrd="0" presId="urn:microsoft.com/office/officeart/2008/layout/VerticalCurvedList"/>
    <dgm:cxn modelId="{A915BD7B-04D4-485B-AC18-4CD827A03B26}" type="presOf" srcId="{9E210FEB-1B1D-4A62-911F-8A9AB7AB2D89}" destId="{C9B4AEE3-5A3A-4598-9C10-BF6E5B4638B0}" srcOrd="0" destOrd="0" presId="urn:microsoft.com/office/officeart/2008/layout/VerticalCurvedList"/>
    <dgm:cxn modelId="{36D3D887-5E95-4C61-958F-B5570151DF1F}" srcId="{DD4B8D2E-B710-40A0-B330-0F73F51ED575}" destId="{53703F9B-3B5B-4A3D-98C1-830233A01B86}" srcOrd="4" destOrd="0" parTransId="{995BA4B2-E954-403D-9ED2-129F1281B37A}" sibTransId="{38FB2523-478C-46D2-BD93-E107A912E4D1}"/>
    <dgm:cxn modelId="{30A53E8E-882C-429D-9523-76D15436D70E}" srcId="{DD4B8D2E-B710-40A0-B330-0F73F51ED575}" destId="{3A09B231-A444-4374-8F00-0B09D4B3ED34}" srcOrd="3" destOrd="0" parTransId="{5F848AD9-4EF2-42E7-B368-CB5C22588256}" sibTransId="{35407264-497F-4595-AA52-7C1EC883A72B}"/>
    <dgm:cxn modelId="{DC978298-A4E6-41C6-9AE2-FD9D8D0BB1DF}" type="presOf" srcId="{DD4B8D2E-B710-40A0-B330-0F73F51ED575}" destId="{0E2B32A1-E2AC-434E-B225-0D6C414E1B5C}" srcOrd="0" destOrd="0" presId="urn:microsoft.com/office/officeart/2008/layout/VerticalCurvedList"/>
    <dgm:cxn modelId="{88300EBB-77C3-4D65-BBE5-1A0437DB57F2}" srcId="{DD4B8D2E-B710-40A0-B330-0F73F51ED575}" destId="{6A75B29C-E797-497B-812D-88E962DEFA76}" srcOrd="5" destOrd="0" parTransId="{FA2C6645-C015-42E7-AED5-92129D344AD4}" sibTransId="{16213DD0-C6D4-45BE-870A-CB397F9652AE}"/>
    <dgm:cxn modelId="{C08D48BD-8B1A-4954-B0F5-79AA42F4C77D}" srcId="{DD4B8D2E-B710-40A0-B330-0F73F51ED575}" destId="{FB5C5F63-3E40-4335-9F34-1867678E9F11}" srcOrd="0" destOrd="0" parTransId="{20258922-8648-4A50-B979-31E3825A1DF3}" sibTransId="{0C87FF24-DB29-4F74-8C9A-9869BA2C09A2}"/>
    <dgm:cxn modelId="{A7D295CA-96A4-497A-94A2-41021DA006D7}" type="presOf" srcId="{53703F9B-3B5B-4A3D-98C1-830233A01B86}" destId="{3EC158A0-2F5B-40B5-A687-B46F92E6D749}" srcOrd="0" destOrd="0" presId="urn:microsoft.com/office/officeart/2008/layout/VerticalCurvedList"/>
    <dgm:cxn modelId="{AAE417EB-852A-4198-854A-94C6E70C3FA0}" type="presOf" srcId="{6A75B29C-E797-497B-812D-88E962DEFA76}" destId="{0BFA689C-C11E-4DAD-8FD4-4F80DC717326}" srcOrd="0" destOrd="0" presId="urn:microsoft.com/office/officeart/2008/layout/VerticalCurvedList"/>
    <dgm:cxn modelId="{CA0D0E7E-0F0C-47AD-913B-F13E7173065B}" type="presParOf" srcId="{0E2B32A1-E2AC-434E-B225-0D6C414E1B5C}" destId="{517DCECA-BFB8-4CE6-9A57-990401CDD322}" srcOrd="0" destOrd="0" presId="urn:microsoft.com/office/officeart/2008/layout/VerticalCurvedList"/>
    <dgm:cxn modelId="{AA979D17-3BF7-44AA-A18B-831D73FB4DFF}" type="presParOf" srcId="{517DCECA-BFB8-4CE6-9A57-990401CDD322}" destId="{CD7BF08D-986B-47C4-B92F-9561CE944E17}" srcOrd="0" destOrd="0" presId="urn:microsoft.com/office/officeart/2008/layout/VerticalCurvedList"/>
    <dgm:cxn modelId="{039E52D4-B1A2-4037-8D48-259F8276D011}" type="presParOf" srcId="{CD7BF08D-986B-47C4-B92F-9561CE944E17}" destId="{1DA9BCA2-9DC3-4E91-8000-E92BDC7E002A}" srcOrd="0" destOrd="0" presId="urn:microsoft.com/office/officeart/2008/layout/VerticalCurvedList"/>
    <dgm:cxn modelId="{55A46D87-501E-4513-9B9B-876AAA08B4D9}" type="presParOf" srcId="{CD7BF08D-986B-47C4-B92F-9561CE944E17}" destId="{4C794990-9F22-4DA9-B9C1-71CEAA421E48}" srcOrd="1" destOrd="0" presId="urn:microsoft.com/office/officeart/2008/layout/VerticalCurvedList"/>
    <dgm:cxn modelId="{0EBE51F3-F78E-45B8-BD78-BBC50DA539FE}" type="presParOf" srcId="{CD7BF08D-986B-47C4-B92F-9561CE944E17}" destId="{5DB60455-65FC-44E7-A9D4-C46CB990F40D}" srcOrd="2" destOrd="0" presId="urn:microsoft.com/office/officeart/2008/layout/VerticalCurvedList"/>
    <dgm:cxn modelId="{2C32C907-DE82-41F9-9FF3-4229684F64BA}" type="presParOf" srcId="{CD7BF08D-986B-47C4-B92F-9561CE944E17}" destId="{FF4357C5-873D-40B1-87B8-32A31618F020}" srcOrd="3" destOrd="0" presId="urn:microsoft.com/office/officeart/2008/layout/VerticalCurvedList"/>
    <dgm:cxn modelId="{336DDC9C-E983-429E-933A-96B90316618B}" type="presParOf" srcId="{517DCECA-BFB8-4CE6-9A57-990401CDD322}" destId="{FBB094F1-C948-4E52-A809-354273A0358E}" srcOrd="1" destOrd="0" presId="urn:microsoft.com/office/officeart/2008/layout/VerticalCurvedList"/>
    <dgm:cxn modelId="{7689F67F-5870-4905-96E2-8108E770395C}" type="presParOf" srcId="{517DCECA-BFB8-4CE6-9A57-990401CDD322}" destId="{E87AA9E8-FBD8-4B04-BE49-5D02CEE2A355}" srcOrd="2" destOrd="0" presId="urn:microsoft.com/office/officeart/2008/layout/VerticalCurvedList"/>
    <dgm:cxn modelId="{401B2072-8B67-42AB-8928-F3B1AE6DFEEE}" type="presParOf" srcId="{E87AA9E8-FBD8-4B04-BE49-5D02CEE2A355}" destId="{D85BCB18-B611-4E92-964B-017DE7966E75}" srcOrd="0" destOrd="0" presId="urn:microsoft.com/office/officeart/2008/layout/VerticalCurvedList"/>
    <dgm:cxn modelId="{446507E8-FFE7-482F-A477-EF0DD3DB1C7B}" type="presParOf" srcId="{517DCECA-BFB8-4CE6-9A57-990401CDD322}" destId="{C9B4AEE3-5A3A-4598-9C10-BF6E5B4638B0}" srcOrd="3" destOrd="0" presId="urn:microsoft.com/office/officeart/2008/layout/VerticalCurvedList"/>
    <dgm:cxn modelId="{3AF0FBB6-6196-49EE-B632-3B87B5215F81}" type="presParOf" srcId="{517DCECA-BFB8-4CE6-9A57-990401CDD322}" destId="{E388A2CA-1D33-4ECD-9A82-B16C21F4F09A}" srcOrd="4" destOrd="0" presId="urn:microsoft.com/office/officeart/2008/layout/VerticalCurvedList"/>
    <dgm:cxn modelId="{8A49BE25-DAF6-4943-B7A4-BA17396B1E9E}" type="presParOf" srcId="{E388A2CA-1D33-4ECD-9A82-B16C21F4F09A}" destId="{D72DB670-AA52-4876-BB13-E15549EAABA9}" srcOrd="0" destOrd="0" presId="urn:microsoft.com/office/officeart/2008/layout/VerticalCurvedList"/>
    <dgm:cxn modelId="{9E9FB1A1-866A-4998-B52D-40403C50655B}" type="presParOf" srcId="{517DCECA-BFB8-4CE6-9A57-990401CDD322}" destId="{E55D7BC0-8DA7-437D-8B75-7C8B2A457525}" srcOrd="5" destOrd="0" presId="urn:microsoft.com/office/officeart/2008/layout/VerticalCurvedList"/>
    <dgm:cxn modelId="{1E523FFA-3D2C-43EF-9C6A-E5AC315867D7}" type="presParOf" srcId="{517DCECA-BFB8-4CE6-9A57-990401CDD322}" destId="{D4D7E6B9-1C02-4148-B1AC-04E8A603DD49}" srcOrd="6" destOrd="0" presId="urn:microsoft.com/office/officeart/2008/layout/VerticalCurvedList"/>
    <dgm:cxn modelId="{F1B24F1E-236E-425D-82E8-29DC55663C60}" type="presParOf" srcId="{D4D7E6B9-1C02-4148-B1AC-04E8A603DD49}" destId="{D12EFB9B-AED1-407A-BF07-1F8EFDD55EB3}" srcOrd="0" destOrd="0" presId="urn:microsoft.com/office/officeart/2008/layout/VerticalCurvedList"/>
    <dgm:cxn modelId="{90780DE4-453A-4DB1-9265-757866C93EDD}" type="presParOf" srcId="{517DCECA-BFB8-4CE6-9A57-990401CDD322}" destId="{952CCC9E-12EE-45B8-ADE8-BB06AEC44236}" srcOrd="7" destOrd="0" presId="urn:microsoft.com/office/officeart/2008/layout/VerticalCurvedList"/>
    <dgm:cxn modelId="{79917037-A364-47C8-8704-552926713A54}" type="presParOf" srcId="{517DCECA-BFB8-4CE6-9A57-990401CDD322}" destId="{1B67594E-65F1-4CDB-B343-94B676D7CCCE}" srcOrd="8" destOrd="0" presId="urn:microsoft.com/office/officeart/2008/layout/VerticalCurvedList"/>
    <dgm:cxn modelId="{8C8F07C5-DA2B-4D08-A718-03A5061455C7}" type="presParOf" srcId="{1B67594E-65F1-4CDB-B343-94B676D7CCCE}" destId="{D3001CD4-0EF5-493C-BE30-C1A7EB29438D}" srcOrd="0" destOrd="0" presId="urn:microsoft.com/office/officeart/2008/layout/VerticalCurvedList"/>
    <dgm:cxn modelId="{0DF1387A-DA45-4C2F-B2A2-0BE5B409D6A6}" type="presParOf" srcId="{517DCECA-BFB8-4CE6-9A57-990401CDD322}" destId="{3EC158A0-2F5B-40B5-A687-B46F92E6D749}" srcOrd="9" destOrd="0" presId="urn:microsoft.com/office/officeart/2008/layout/VerticalCurvedList"/>
    <dgm:cxn modelId="{2065DC7D-8263-4A64-9CC0-44497CFCC22B}" type="presParOf" srcId="{517DCECA-BFB8-4CE6-9A57-990401CDD322}" destId="{CF2D1F0A-EFE4-4D77-8C2E-19D3863AA7A3}" srcOrd="10" destOrd="0" presId="urn:microsoft.com/office/officeart/2008/layout/VerticalCurvedList"/>
    <dgm:cxn modelId="{0FB2B5F4-56AE-4F26-845F-107188883DA8}" type="presParOf" srcId="{CF2D1F0A-EFE4-4D77-8C2E-19D3863AA7A3}" destId="{B06DE1F7-B369-4279-8A48-9753B8966ED5}" srcOrd="0" destOrd="0" presId="urn:microsoft.com/office/officeart/2008/layout/VerticalCurvedList"/>
    <dgm:cxn modelId="{07B29D6E-8CD5-45AF-B309-BC29F97CF9BD}" type="presParOf" srcId="{517DCECA-BFB8-4CE6-9A57-990401CDD322}" destId="{0BFA689C-C11E-4DAD-8FD4-4F80DC717326}" srcOrd="11" destOrd="0" presId="urn:microsoft.com/office/officeart/2008/layout/VerticalCurvedList"/>
    <dgm:cxn modelId="{DB041777-3336-4443-9040-51748BB812C3}" type="presParOf" srcId="{517DCECA-BFB8-4CE6-9A57-990401CDD322}" destId="{0DCCDCC2-5C28-40E1-A4A1-CD48B6534925}" srcOrd="12" destOrd="0" presId="urn:microsoft.com/office/officeart/2008/layout/VerticalCurvedList"/>
    <dgm:cxn modelId="{AC8F18C3-28DA-4ACF-833F-0BC6207B0015}" type="presParOf" srcId="{0DCCDCC2-5C28-40E1-A4A1-CD48B6534925}" destId="{9C17FB03-CF01-4683-957F-66558F87A8D3}" srcOrd="0" destOrd="0" presId="urn:microsoft.com/office/officeart/2008/layout/VerticalCurvedList"/>
    <dgm:cxn modelId="{8C1E6742-3180-4E87-8567-B0EA11AB36B4}" type="presParOf" srcId="{517DCECA-BFB8-4CE6-9A57-990401CDD322}" destId="{BC625F6A-D656-4680-BE7C-08805A41D098}" srcOrd="13" destOrd="0" presId="urn:microsoft.com/office/officeart/2008/layout/VerticalCurvedList"/>
    <dgm:cxn modelId="{A3BF4618-7554-49EB-826B-346FA13BAD91}" type="presParOf" srcId="{517DCECA-BFB8-4CE6-9A57-990401CDD322}" destId="{3B654C1E-C768-4C99-94FD-C24BF244BBF0}" srcOrd="14" destOrd="0" presId="urn:microsoft.com/office/officeart/2008/layout/VerticalCurvedList"/>
    <dgm:cxn modelId="{2AA9E1C5-12C0-4C2B-963B-6288D191077A}" type="presParOf" srcId="{3B654C1E-C768-4C99-94FD-C24BF244BBF0}" destId="{30D9FFFC-2394-4522-8DA6-3D329ADFCBDB}"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94990-9F22-4DA9-B9C1-71CEAA421E48}">
      <dsp:nvSpPr>
        <dsp:cNvPr id="0" name=""/>
        <dsp:cNvSpPr/>
      </dsp:nvSpPr>
      <dsp:spPr>
        <a:xfrm>
          <a:off x="-4570860" y="-700973"/>
          <a:ext cx="5445979" cy="5445979"/>
        </a:xfrm>
        <a:prstGeom prst="blockArc">
          <a:avLst>
            <a:gd name="adj1" fmla="val 18900000"/>
            <a:gd name="adj2" fmla="val 2700000"/>
            <a:gd name="adj3" fmla="val 397"/>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B094F1-C948-4E52-A809-354273A0358E}">
      <dsp:nvSpPr>
        <dsp:cNvPr id="0" name=""/>
        <dsp:cNvSpPr/>
      </dsp:nvSpPr>
      <dsp:spPr>
        <a:xfrm>
          <a:off x="283688" y="183841"/>
          <a:ext cx="9978284" cy="367521"/>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60929" tIns="71120" rIns="71120" bIns="71120" numCol="1" spcCol="1270" anchor="ctr" anchorCtr="0">
          <a:noAutofit/>
        </a:bodyPr>
        <a:lstStyle/>
        <a:p>
          <a:pPr marL="0" lvl="0" indent="0" algn="l" defTabSz="1244600" rtl="0">
            <a:lnSpc>
              <a:spcPct val="90000"/>
            </a:lnSpc>
            <a:spcBef>
              <a:spcPct val="0"/>
            </a:spcBef>
            <a:spcAft>
              <a:spcPct val="35000"/>
            </a:spcAft>
            <a:buNone/>
          </a:pPr>
          <a:r>
            <a:rPr lang="fr-FR" sz="4400" b="0" i="0" kern="1200" cap="none" baseline="0" dirty="0">
              <a:solidFill>
                <a:srgbClr val="0078B9"/>
              </a:solidFill>
              <a:latin typeface="Gandhi Sans"/>
              <a:ea typeface="+mn-ea"/>
              <a:cs typeface="+mn-cs"/>
            </a:rPr>
            <a:t> Choix techniques</a:t>
          </a:r>
        </a:p>
      </dsp:txBody>
      <dsp:txXfrm>
        <a:off x="283688" y="183841"/>
        <a:ext cx="9978284" cy="367521"/>
      </dsp:txXfrm>
    </dsp:sp>
    <dsp:sp modelId="{D85BCB18-B611-4E92-964B-017DE7966E75}">
      <dsp:nvSpPr>
        <dsp:cNvPr id="0" name=""/>
        <dsp:cNvSpPr/>
      </dsp:nvSpPr>
      <dsp:spPr>
        <a:xfrm>
          <a:off x="53987" y="137901"/>
          <a:ext cx="459402" cy="459402"/>
        </a:xfrm>
        <a:prstGeom prst="ellipse">
          <a:avLst/>
        </a:prstGeom>
        <a:solidFill>
          <a:srgbClr val="1F497D">
            <a:lumMod val="20000"/>
            <a:lumOff val="80000"/>
          </a:srgbClr>
        </a:solidFill>
        <a:ln w="25400" cap="flat" cmpd="sng" algn="ctr">
          <a:solidFill>
            <a:srgbClr val="4F81BD">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9B4AEE3-5A3A-4598-9C10-BF6E5B4638B0}">
      <dsp:nvSpPr>
        <dsp:cNvPr id="0" name=""/>
        <dsp:cNvSpPr/>
      </dsp:nvSpPr>
      <dsp:spPr>
        <a:xfrm>
          <a:off x="616512" y="735447"/>
          <a:ext cx="9645460" cy="367521"/>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60929" tIns="71120" rIns="71120" bIns="7112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solidFill>
                <a:srgbClr val="0078B9"/>
              </a:solidFill>
              <a:latin typeface="Gandhi Sans"/>
              <a:ea typeface="+mn-ea"/>
              <a:cs typeface="+mn-cs"/>
            </a:rPr>
            <a:t> Infrastructure de développement</a:t>
          </a:r>
        </a:p>
      </dsp:txBody>
      <dsp:txXfrm>
        <a:off x="616512" y="735447"/>
        <a:ext cx="9645460" cy="367521"/>
      </dsp:txXfrm>
    </dsp:sp>
    <dsp:sp modelId="{D72DB670-AA52-4876-BB13-E15549EAABA9}">
      <dsp:nvSpPr>
        <dsp:cNvPr id="0" name=""/>
        <dsp:cNvSpPr/>
      </dsp:nvSpPr>
      <dsp:spPr>
        <a:xfrm>
          <a:off x="386811" y="689507"/>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6667"/>
            </a:schemeClr>
          </a:solidFill>
          <a:prstDash val="solid"/>
        </a:ln>
        <a:effectLst/>
      </dsp:spPr>
      <dsp:style>
        <a:lnRef idx="2">
          <a:scrgbClr r="0" g="0" b="0"/>
        </a:lnRef>
        <a:fillRef idx="1">
          <a:scrgbClr r="0" g="0" b="0"/>
        </a:fillRef>
        <a:effectRef idx="0">
          <a:scrgbClr r="0" g="0" b="0"/>
        </a:effectRef>
        <a:fontRef idx="minor"/>
      </dsp:style>
    </dsp:sp>
    <dsp:sp modelId="{E55D7BC0-8DA7-437D-8B75-7C8B2A457525}">
      <dsp:nvSpPr>
        <dsp:cNvPr id="0" name=""/>
        <dsp:cNvSpPr/>
      </dsp:nvSpPr>
      <dsp:spPr>
        <a:xfrm>
          <a:off x="798898" y="1286649"/>
          <a:ext cx="9463074" cy="367521"/>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60929" tIns="71120" rIns="71120" bIns="7112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solidFill>
                <a:srgbClr val="0078B9"/>
              </a:solidFill>
              <a:latin typeface="Gandhi Sans"/>
              <a:ea typeface="+mn-ea"/>
              <a:cs typeface="+mn-cs"/>
            </a:rPr>
            <a:t>Infrastructure de production</a:t>
          </a:r>
        </a:p>
      </dsp:txBody>
      <dsp:txXfrm>
        <a:off x="798898" y="1286649"/>
        <a:ext cx="9463074" cy="367521"/>
      </dsp:txXfrm>
    </dsp:sp>
    <dsp:sp modelId="{D12EFB9B-AED1-407A-BF07-1F8EFDD55EB3}">
      <dsp:nvSpPr>
        <dsp:cNvPr id="0" name=""/>
        <dsp:cNvSpPr/>
      </dsp:nvSpPr>
      <dsp:spPr>
        <a:xfrm>
          <a:off x="569197" y="1240709"/>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952CCC9E-12EE-45B8-ADE8-BB06AEC44236}">
      <dsp:nvSpPr>
        <dsp:cNvPr id="0" name=""/>
        <dsp:cNvSpPr/>
      </dsp:nvSpPr>
      <dsp:spPr>
        <a:xfrm>
          <a:off x="857132" y="1838255"/>
          <a:ext cx="9404840" cy="367521"/>
        </a:xfrm>
        <a:prstGeom prst="rect">
          <a:avLst/>
        </a:prstGeom>
        <a:solidFill>
          <a:schemeClr val="accent1">
            <a:alpha val="90000"/>
            <a:hueOff val="0"/>
            <a:satOff val="0"/>
            <a:lumOff val="0"/>
            <a:alphaOff val="-2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1720" tIns="40640" rIns="40640" bIns="4064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latin typeface="Gandhi Sans"/>
              <a:ea typeface="+mn-ea"/>
              <a:cs typeface="+mn-cs"/>
            </a:rPr>
            <a:t>Mise en place de la machine de déploiment</a:t>
          </a:r>
        </a:p>
      </dsp:txBody>
      <dsp:txXfrm>
        <a:off x="857132" y="1838255"/>
        <a:ext cx="9404840" cy="367521"/>
      </dsp:txXfrm>
    </dsp:sp>
    <dsp:sp modelId="{D3001CD4-0EF5-493C-BE30-C1A7EB29438D}">
      <dsp:nvSpPr>
        <dsp:cNvPr id="0" name=""/>
        <dsp:cNvSpPr/>
      </dsp:nvSpPr>
      <dsp:spPr>
        <a:xfrm>
          <a:off x="627431" y="1792314"/>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3EC158A0-2F5B-40B5-A687-B46F92E6D749}">
      <dsp:nvSpPr>
        <dsp:cNvPr id="0" name=""/>
        <dsp:cNvSpPr/>
      </dsp:nvSpPr>
      <dsp:spPr>
        <a:xfrm>
          <a:off x="798898" y="2389861"/>
          <a:ext cx="9463074" cy="367521"/>
        </a:xfrm>
        <a:prstGeom prst="rect">
          <a:avLst/>
        </a:prstGeom>
        <a:solidFill>
          <a:schemeClr val="accent1">
            <a:alpha val="90000"/>
            <a:hueOff val="0"/>
            <a:satOff val="0"/>
            <a:lumOff val="0"/>
            <a:alphaOff val="-2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1720" tIns="40640" rIns="40640" bIns="4064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latin typeface="Gandhi Sans"/>
              <a:ea typeface="+mn-ea"/>
              <a:cs typeface="+mn-cs"/>
            </a:rPr>
            <a:t>Déploiement avec </a:t>
          </a:r>
          <a:r>
            <a:rPr lang="fr-FR" sz="1600" b="0" i="0" kern="1200" cap="none" baseline="0" dirty="0" err="1">
              <a:latin typeface="Gandhi Sans"/>
              <a:ea typeface="+mn-ea"/>
              <a:cs typeface="+mn-cs"/>
            </a:rPr>
            <a:t>Terraform</a:t>
          </a:r>
          <a:r>
            <a:rPr lang="fr-FR" sz="1600" b="0" i="0" kern="1200" cap="none" baseline="0" dirty="0">
              <a:latin typeface="Gandhi Sans"/>
              <a:ea typeface="+mn-ea"/>
              <a:cs typeface="+mn-cs"/>
            </a:rPr>
            <a:t> et </a:t>
          </a:r>
          <a:r>
            <a:rPr lang="fr-FR" sz="1600" b="0" i="0" kern="1200" cap="none" baseline="0" dirty="0"/>
            <a:t>Ansible </a:t>
          </a:r>
          <a:r>
            <a:rPr lang="fr-FR" sz="1600" b="0" i="0" kern="1200" cap="none" baseline="0" dirty="0" err="1"/>
            <a:t>playbooks</a:t>
          </a:r>
          <a:endParaRPr lang="fr-FR" sz="1600" b="0" i="0" kern="1200" cap="none" baseline="0" dirty="0"/>
        </a:p>
      </dsp:txBody>
      <dsp:txXfrm>
        <a:off x="798898" y="2389861"/>
        <a:ext cx="9463074" cy="367521"/>
      </dsp:txXfrm>
    </dsp:sp>
    <dsp:sp modelId="{B06DE1F7-B369-4279-8A48-9753B8966ED5}">
      <dsp:nvSpPr>
        <dsp:cNvPr id="0" name=""/>
        <dsp:cNvSpPr/>
      </dsp:nvSpPr>
      <dsp:spPr>
        <a:xfrm>
          <a:off x="569197" y="2343920"/>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0BFA689C-C11E-4DAD-8FD4-4F80DC717326}">
      <dsp:nvSpPr>
        <dsp:cNvPr id="0" name=""/>
        <dsp:cNvSpPr/>
      </dsp:nvSpPr>
      <dsp:spPr>
        <a:xfrm>
          <a:off x="616512" y="2941062"/>
          <a:ext cx="9645460" cy="367521"/>
        </a:xfrm>
        <a:prstGeom prst="rect">
          <a:avLst/>
        </a:prstGeom>
        <a:solidFill>
          <a:schemeClr val="accent1">
            <a:alpha val="90000"/>
            <a:hueOff val="0"/>
            <a:satOff val="0"/>
            <a:lumOff val="0"/>
            <a:alphaOff val="-3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1720" tIns="40640" rIns="40640" bIns="4064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latin typeface="Gandhi Sans"/>
              <a:ea typeface="+mn-ea"/>
              <a:cs typeface="+mn-cs"/>
            </a:rPr>
            <a:t>Transformation Docker</a:t>
          </a:r>
        </a:p>
      </dsp:txBody>
      <dsp:txXfrm>
        <a:off x="616512" y="2941062"/>
        <a:ext cx="9645460" cy="367521"/>
      </dsp:txXfrm>
    </dsp:sp>
    <dsp:sp modelId="{9C17FB03-CF01-4683-957F-66558F87A8D3}">
      <dsp:nvSpPr>
        <dsp:cNvPr id="0" name=""/>
        <dsp:cNvSpPr/>
      </dsp:nvSpPr>
      <dsp:spPr>
        <a:xfrm>
          <a:off x="386811" y="2895122"/>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33333"/>
            </a:schemeClr>
          </a:solidFill>
          <a:prstDash val="solid"/>
        </a:ln>
        <a:effectLst/>
      </dsp:spPr>
      <dsp:style>
        <a:lnRef idx="2">
          <a:scrgbClr r="0" g="0" b="0"/>
        </a:lnRef>
        <a:fillRef idx="1">
          <a:scrgbClr r="0" g="0" b="0"/>
        </a:fillRef>
        <a:effectRef idx="0">
          <a:scrgbClr r="0" g="0" b="0"/>
        </a:effectRef>
        <a:fontRef idx="minor"/>
      </dsp:style>
    </dsp:sp>
    <dsp:sp modelId="{BC625F6A-D656-4680-BE7C-08805A41D098}">
      <dsp:nvSpPr>
        <dsp:cNvPr id="0" name=""/>
        <dsp:cNvSpPr/>
      </dsp:nvSpPr>
      <dsp:spPr>
        <a:xfrm>
          <a:off x="283688" y="3492668"/>
          <a:ext cx="9978284" cy="367521"/>
        </a:xfrm>
        <a:prstGeom prst="rect">
          <a:avLst/>
        </a:prstGeom>
        <a:solidFill>
          <a:schemeClr val="accent1">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1720" tIns="40640" rIns="40640" bIns="40640" numCol="1" spcCol="1270" anchor="ctr" anchorCtr="0">
          <a:noAutofit/>
        </a:bodyPr>
        <a:lstStyle/>
        <a:p>
          <a:pPr marL="0" lvl="0" indent="0" algn="l" defTabSz="711200" rtl="0">
            <a:lnSpc>
              <a:spcPct val="90000"/>
            </a:lnSpc>
            <a:spcBef>
              <a:spcPct val="0"/>
            </a:spcBef>
            <a:spcAft>
              <a:spcPct val="35000"/>
            </a:spcAft>
            <a:buNone/>
          </a:pPr>
          <a:r>
            <a:rPr lang="fr-FR" sz="1600" b="0" i="0" kern="1200" cap="none" baseline="0" dirty="0">
              <a:latin typeface="Gandhi Sans"/>
              <a:ea typeface="+mn-ea"/>
              <a:cs typeface="+mn-cs"/>
            </a:rPr>
            <a:t>Déploiement Code as a service avec Kubernetes</a:t>
          </a:r>
        </a:p>
      </dsp:txBody>
      <dsp:txXfrm>
        <a:off x="283688" y="3492668"/>
        <a:ext cx="9978284" cy="367521"/>
      </dsp:txXfrm>
    </dsp:sp>
    <dsp:sp modelId="{30D9FFFC-2394-4522-8DA6-3D329ADFCBDB}">
      <dsp:nvSpPr>
        <dsp:cNvPr id="0" name=""/>
        <dsp:cNvSpPr/>
      </dsp:nvSpPr>
      <dsp:spPr>
        <a:xfrm>
          <a:off x="53987" y="3446728"/>
          <a:ext cx="459402" cy="459402"/>
        </a:xfrm>
        <a:prstGeom prst="ellipse">
          <a:avLst/>
        </a:prstGeom>
        <a:solidFill>
          <a:schemeClr val="lt1">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34685-0382-4684-BC2F-590D1967708F}" type="datetimeFigureOut">
              <a:rPr lang="fr-FR" smtClean="0"/>
              <a:t>18/03/2021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06369-8564-4405-93DE-B632057767DC}" type="slidenum">
              <a:rPr lang="fr-FR" smtClean="0"/>
              <a:t>‹#›</a:t>
            </a:fld>
            <a:endParaRPr lang="fr-FR"/>
          </a:p>
        </p:txBody>
      </p:sp>
    </p:spTree>
    <p:extLst>
      <p:ext uri="{BB962C8B-B14F-4D97-AF65-F5344CB8AC3E}">
        <p14:creationId xmlns:p14="http://schemas.microsoft.com/office/powerpoint/2010/main" val="183283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037FDED-CD9F-4EA3-A9DC-FDA082EA6A63}" type="slidenum">
              <a:rPr lang="fr-FR" smtClean="0"/>
              <a:t>2</a:t>
            </a:fld>
            <a:endParaRPr lang="fr-FR"/>
          </a:p>
        </p:txBody>
      </p:sp>
    </p:spTree>
    <p:extLst>
      <p:ext uri="{BB962C8B-B14F-4D97-AF65-F5344CB8AC3E}">
        <p14:creationId xmlns:p14="http://schemas.microsoft.com/office/powerpoint/2010/main" val="3953937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09600" y="3235326"/>
            <a:ext cx="10972800" cy="1470025"/>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baseline="0">
                <a:solidFill>
                  <a:schemeClr val="bg1"/>
                </a:solidFill>
              </a:defRPr>
            </a:lvl1pPr>
          </a:lstStyle>
          <a:p>
            <a:r>
              <a:rPr lang="fr-FR"/>
              <a:t>Titre</a:t>
            </a:r>
          </a:p>
        </p:txBody>
      </p:sp>
      <p:sp>
        <p:nvSpPr>
          <p:cNvPr id="3" name="Sous-titre 2"/>
          <p:cNvSpPr>
            <a:spLocks noGrp="1"/>
          </p:cNvSpPr>
          <p:nvPr>
            <p:ph type="subTitle" idx="1" hasCustomPrompt="1"/>
          </p:nvPr>
        </p:nvSpPr>
        <p:spPr>
          <a:xfrm>
            <a:off x="609600" y="5092700"/>
            <a:ext cx="10972800" cy="1168400"/>
          </a:xfrm>
        </p:spPr>
        <p:txBody>
          <a:bodyPr>
            <a:normAutofit/>
          </a:bodyPr>
          <a:lstStyle>
            <a:lvl1pPr marL="0" indent="0" algn="ctr">
              <a:buNone/>
              <a:defRPr sz="2000" b="0" i="0" cap="none" baseline="0">
                <a:solidFill>
                  <a:schemeClr val="bg1"/>
                </a:solidFill>
                <a:latin typeface="Gandhi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Auteur</a:t>
            </a:r>
          </a:p>
          <a:p>
            <a:r>
              <a:rPr lang="fr-FR"/>
              <a:t>email@ilki.fr</a:t>
            </a:r>
          </a:p>
        </p:txBody>
      </p:sp>
      <p:pic>
        <p:nvPicPr>
          <p:cNvPr id="11" name="Image 10">
            <a:extLst>
              <a:ext uri="{FF2B5EF4-FFF2-40B4-BE49-F238E27FC236}">
                <a16:creationId xmlns:a16="http://schemas.microsoft.com/office/drawing/2014/main" id="{4AAFB40F-3E75-4274-8A25-5489DCE2D4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498" y="0"/>
            <a:ext cx="3389003" cy="2421497"/>
          </a:xfrm>
          <a:prstGeom prst="rect">
            <a:avLst/>
          </a:prstGeom>
        </p:spPr>
      </p:pic>
      <p:sp>
        <p:nvSpPr>
          <p:cNvPr id="7" name="Footer Placeholder 6">
            <a:extLst>
              <a:ext uri="{FF2B5EF4-FFF2-40B4-BE49-F238E27FC236}">
                <a16:creationId xmlns:a16="http://schemas.microsoft.com/office/drawing/2014/main" id="{6904AC3F-86B2-4595-B79F-FBF57280ADDA}"/>
              </a:ext>
            </a:extLst>
          </p:cNvPr>
          <p:cNvSpPr>
            <a:spLocks noGrp="1"/>
          </p:cNvSpPr>
          <p:nvPr>
            <p:ph type="ftr" sz="quarter" idx="11"/>
          </p:nvPr>
        </p:nvSpPr>
        <p:spPr/>
        <p:txBody>
          <a:bodyPr/>
          <a:lstStyle>
            <a:lvl1pPr algn="ctr">
              <a:defRPr sz="1400">
                <a:solidFill>
                  <a:schemeClr val="bg1"/>
                </a:solidFill>
              </a:defRPr>
            </a:lvl1pPr>
          </a:lstStyle>
          <a:p>
            <a:endParaRPr lang="fr-FR"/>
          </a:p>
        </p:txBody>
      </p:sp>
    </p:spTree>
    <p:extLst>
      <p:ext uri="{BB962C8B-B14F-4D97-AF65-F5344CB8AC3E}">
        <p14:creationId xmlns:p14="http://schemas.microsoft.com/office/powerpoint/2010/main" val="409725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352E-B198-46B9-A297-3EE050327A2C}"/>
              </a:ext>
            </a:extLst>
          </p:cNvPr>
          <p:cNvSpPr>
            <a:spLocks noGrp="1"/>
          </p:cNvSpPr>
          <p:nvPr>
            <p:ph type="title"/>
          </p:nvPr>
        </p:nvSpPr>
        <p:spPr/>
        <p:txBody>
          <a:bodyPr/>
          <a:lstStyle/>
          <a:p>
            <a:r>
              <a:rPr lang="fr-FR"/>
              <a:t>Modifiez le style du titre</a:t>
            </a:r>
          </a:p>
        </p:txBody>
      </p:sp>
      <p:sp>
        <p:nvSpPr>
          <p:cNvPr id="3" name="Content Placeholder 2">
            <a:extLst>
              <a:ext uri="{FF2B5EF4-FFF2-40B4-BE49-F238E27FC236}">
                <a16:creationId xmlns:a16="http://schemas.microsoft.com/office/drawing/2014/main" id="{353C316E-D13B-46C3-ACF2-CEFB7E01CCA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u pied de page 6">
            <a:extLst>
              <a:ext uri="{FF2B5EF4-FFF2-40B4-BE49-F238E27FC236}">
                <a16:creationId xmlns:a16="http://schemas.microsoft.com/office/drawing/2014/main" id="{76597107-1E6E-4335-B7A2-BF1A93A2816A}"/>
              </a:ext>
            </a:extLst>
          </p:cNvPr>
          <p:cNvSpPr>
            <a:spLocks noGrp="1"/>
          </p:cNvSpPr>
          <p:nvPr>
            <p:ph type="ftr" sz="quarter" idx="10"/>
          </p:nvPr>
        </p:nvSpPr>
        <p:spPr/>
        <p:txBody>
          <a:bodyPr/>
          <a:lstStyle/>
          <a:p>
            <a:endParaRPr lang="fr-FR"/>
          </a:p>
        </p:txBody>
      </p:sp>
      <p:sp>
        <p:nvSpPr>
          <p:cNvPr id="8" name="Espace réservé du numéro de diapositive 7">
            <a:extLst>
              <a:ext uri="{FF2B5EF4-FFF2-40B4-BE49-F238E27FC236}">
                <a16:creationId xmlns:a16="http://schemas.microsoft.com/office/drawing/2014/main" id="{EA9CDD31-255C-420A-9899-B98F0E45878C}"/>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9" name="Image 8" descr="3-couleurs-01.png">
            <a:extLst>
              <a:ext uri="{FF2B5EF4-FFF2-40B4-BE49-F238E27FC236}">
                <a16:creationId xmlns:a16="http://schemas.microsoft.com/office/drawing/2014/main" id="{CA042510-FA0D-4AC3-92AF-BD96DC2949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620" y="23819"/>
            <a:ext cx="282669" cy="660297"/>
          </a:xfrm>
          <a:prstGeom prst="rect">
            <a:avLst/>
          </a:prstGeom>
        </p:spPr>
      </p:pic>
      <p:pic>
        <p:nvPicPr>
          <p:cNvPr id="10" name="Image 9">
            <a:extLst>
              <a:ext uri="{FF2B5EF4-FFF2-40B4-BE49-F238E27FC236}">
                <a16:creationId xmlns:a16="http://schemas.microsoft.com/office/drawing/2014/main" id="{24616BC6-562E-41F2-9C8A-4CCC4CDCF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 y="6045861"/>
            <a:ext cx="1135858" cy="812139"/>
          </a:xfrm>
          <a:prstGeom prst="rect">
            <a:avLst/>
          </a:prstGeom>
        </p:spPr>
      </p:pic>
    </p:spTree>
    <p:extLst>
      <p:ext uri="{BB962C8B-B14F-4D97-AF65-F5344CB8AC3E}">
        <p14:creationId xmlns:p14="http://schemas.microsoft.com/office/powerpoint/2010/main" val="250141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u pied de page 4"/>
          <p:cNvSpPr>
            <a:spLocks noGrp="1"/>
          </p:cNvSpPr>
          <p:nvPr>
            <p:ph type="ftr" sz="quarter" idx="10"/>
          </p:nvPr>
        </p:nvSpPr>
        <p:spPr/>
        <p:txBody>
          <a:bodyPr/>
          <a:lstStyle/>
          <a:p>
            <a:endParaRPr lang="fr-FR"/>
          </a:p>
        </p:txBody>
      </p:sp>
      <p:sp>
        <p:nvSpPr>
          <p:cNvPr id="6" name="Espace réservé du numéro de diapositive 5"/>
          <p:cNvSpPr>
            <a:spLocks noGrp="1"/>
          </p:cNvSpPr>
          <p:nvPr>
            <p:ph type="sldNum" sz="quarter" idx="11"/>
          </p:nvPr>
        </p:nvSpPr>
        <p:spPr/>
        <p:txBody>
          <a:bodyPr/>
          <a:lstStyle/>
          <a:p>
            <a:fld id="{D0D83042-8AD3-4E8A-97B9-2E3BF2A7FDA7}" type="slidenum">
              <a:rPr lang="fr-FR" smtClean="0"/>
              <a:t>‹#›</a:t>
            </a:fld>
            <a:endParaRPr lang="fr-FR"/>
          </a:p>
        </p:txBody>
      </p:sp>
      <p:sp>
        <p:nvSpPr>
          <p:cNvPr id="7" name="Espace réservé de la date 6"/>
          <p:cNvSpPr>
            <a:spLocks noGrp="1"/>
          </p:cNvSpPr>
          <p:nvPr>
            <p:ph type="dt" sz="half" idx="12"/>
          </p:nvPr>
        </p:nvSpPr>
        <p:spPr/>
        <p:txBody>
          <a:bodyPr/>
          <a:lstStyle/>
          <a:p>
            <a:fld id="{1C8A3386-A013-4BA7-A328-0993EA69518B}" type="datetimeFigureOut">
              <a:rPr lang="fr-FR" smtClean="0"/>
              <a:t>18/03/2021</a:t>
            </a:fld>
            <a:endParaRPr lang="fr-FR"/>
          </a:p>
        </p:txBody>
      </p:sp>
    </p:spTree>
    <p:extLst>
      <p:ext uri="{BB962C8B-B14F-4D97-AF65-F5344CB8AC3E}">
        <p14:creationId xmlns:p14="http://schemas.microsoft.com/office/powerpoint/2010/main" val="41838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pied de page 8">
            <a:extLst>
              <a:ext uri="{FF2B5EF4-FFF2-40B4-BE49-F238E27FC236}">
                <a16:creationId xmlns:a16="http://schemas.microsoft.com/office/drawing/2014/main" id="{405E447B-C11A-4E95-BBEA-8CE716EE70D9}"/>
              </a:ext>
            </a:extLst>
          </p:cNvPr>
          <p:cNvSpPr>
            <a:spLocks noGrp="1"/>
          </p:cNvSpPr>
          <p:nvPr>
            <p:ph type="ftr" sz="quarter" idx="10"/>
          </p:nvPr>
        </p:nvSpPr>
        <p:spPr/>
        <p:txBody>
          <a:bodyPr/>
          <a:lstStyle/>
          <a:p>
            <a:endParaRPr lang="fr-FR"/>
          </a:p>
        </p:txBody>
      </p:sp>
      <p:sp>
        <p:nvSpPr>
          <p:cNvPr id="10" name="Espace réservé du numéro de diapositive 9">
            <a:extLst>
              <a:ext uri="{FF2B5EF4-FFF2-40B4-BE49-F238E27FC236}">
                <a16:creationId xmlns:a16="http://schemas.microsoft.com/office/drawing/2014/main" id="{ED529C38-DC73-4B4E-A7CA-A98CBDDB9D46}"/>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11" name="Image 10" descr="3-couleurs-01.png">
            <a:extLst>
              <a:ext uri="{FF2B5EF4-FFF2-40B4-BE49-F238E27FC236}">
                <a16:creationId xmlns:a16="http://schemas.microsoft.com/office/drawing/2014/main" id="{22EE11AD-D0D0-45EA-A5B3-51DEAE28E1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620" y="23819"/>
            <a:ext cx="282669" cy="660297"/>
          </a:xfrm>
          <a:prstGeom prst="rect">
            <a:avLst/>
          </a:prstGeom>
        </p:spPr>
      </p:pic>
      <p:pic>
        <p:nvPicPr>
          <p:cNvPr id="7" name="Image 6">
            <a:extLst>
              <a:ext uri="{FF2B5EF4-FFF2-40B4-BE49-F238E27FC236}">
                <a16:creationId xmlns:a16="http://schemas.microsoft.com/office/drawing/2014/main" id="{9238B5AD-CCF2-4FB5-8C80-48FD42B48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 y="6045861"/>
            <a:ext cx="1135858" cy="812139"/>
          </a:xfrm>
          <a:prstGeom prst="rect">
            <a:avLst/>
          </a:prstGeom>
        </p:spPr>
      </p:pic>
    </p:spTree>
    <p:extLst>
      <p:ext uri="{BB962C8B-B14F-4D97-AF65-F5344CB8AC3E}">
        <p14:creationId xmlns:p14="http://schemas.microsoft.com/office/powerpoint/2010/main" val="890289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lvl1pPr>
              <a:defRPr sz="4000" b="1" i="0">
                <a:latin typeface="Gandhi Sans"/>
              </a:defRPr>
            </a:lvl1pPr>
          </a:lstStyle>
          <a:p>
            <a:r>
              <a:rPr lang="fr-FR"/>
              <a:t>Modifiez le style du titre</a:t>
            </a:r>
          </a:p>
        </p:txBody>
      </p:sp>
      <p:sp>
        <p:nvSpPr>
          <p:cNvPr id="3" name="Espace réservé du contenu 2"/>
          <p:cNvSpPr>
            <a:spLocks noGrp="1"/>
          </p:cNvSpPr>
          <p:nvPr>
            <p:ph sz="half" idx="1"/>
          </p:nvPr>
        </p:nvSpPr>
        <p:spPr>
          <a:xfrm>
            <a:off x="1253067" y="1600201"/>
            <a:ext cx="5012267" cy="4525963"/>
          </a:xfrm>
        </p:spPr>
        <p:txBody>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519333" y="1600201"/>
            <a:ext cx="5063067" cy="4525963"/>
          </a:xfrm>
        </p:spPr>
        <p:txBody>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pied de page 9">
            <a:extLst>
              <a:ext uri="{FF2B5EF4-FFF2-40B4-BE49-F238E27FC236}">
                <a16:creationId xmlns:a16="http://schemas.microsoft.com/office/drawing/2014/main" id="{3EE9684F-03B5-4478-BA0F-FD55A7124FA9}"/>
              </a:ext>
            </a:extLst>
          </p:cNvPr>
          <p:cNvSpPr>
            <a:spLocks noGrp="1"/>
          </p:cNvSpPr>
          <p:nvPr>
            <p:ph type="ftr" sz="quarter" idx="10"/>
          </p:nvPr>
        </p:nvSpPr>
        <p:spPr/>
        <p:txBody>
          <a:bodyPr/>
          <a:lstStyle/>
          <a:p>
            <a:endParaRPr lang="fr-FR"/>
          </a:p>
        </p:txBody>
      </p:sp>
      <p:sp>
        <p:nvSpPr>
          <p:cNvPr id="11" name="Espace réservé du numéro de diapositive 10">
            <a:extLst>
              <a:ext uri="{FF2B5EF4-FFF2-40B4-BE49-F238E27FC236}">
                <a16:creationId xmlns:a16="http://schemas.microsoft.com/office/drawing/2014/main" id="{78BA85A7-7A8C-4744-A1CE-F5FD7247266A}"/>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12" name="Image 11" descr="3-couleurs-01.png">
            <a:extLst>
              <a:ext uri="{FF2B5EF4-FFF2-40B4-BE49-F238E27FC236}">
                <a16:creationId xmlns:a16="http://schemas.microsoft.com/office/drawing/2014/main" id="{DBE196C3-958C-4CAA-8B1A-49952F208F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620" y="23819"/>
            <a:ext cx="282669" cy="660297"/>
          </a:xfrm>
          <a:prstGeom prst="rect">
            <a:avLst/>
          </a:prstGeom>
        </p:spPr>
      </p:pic>
      <p:pic>
        <p:nvPicPr>
          <p:cNvPr id="8" name="Image 7">
            <a:extLst>
              <a:ext uri="{FF2B5EF4-FFF2-40B4-BE49-F238E27FC236}">
                <a16:creationId xmlns:a16="http://schemas.microsoft.com/office/drawing/2014/main" id="{65C323F6-414C-4DBA-8F18-48E68353A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 y="6045861"/>
            <a:ext cx="1135858" cy="812139"/>
          </a:xfrm>
          <a:prstGeom prst="rect">
            <a:avLst/>
          </a:prstGeom>
        </p:spPr>
      </p:pic>
    </p:spTree>
    <p:extLst>
      <p:ext uri="{BB962C8B-B14F-4D97-AF65-F5344CB8AC3E}">
        <p14:creationId xmlns:p14="http://schemas.microsoft.com/office/powerpoint/2010/main" val="107265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1253066" y="1611313"/>
            <a:ext cx="4940300" cy="1106487"/>
          </a:xfrm>
        </p:spPr>
        <p:txBody>
          <a:bodyPr anchor="b"/>
          <a:lstStyle>
            <a:lvl1pPr marL="0" indent="0">
              <a:buNone/>
              <a:defRPr sz="2400" b="1">
                <a:solidFill>
                  <a:srgbClr val="0078B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1253064" y="2832100"/>
            <a:ext cx="4940301" cy="3243262"/>
          </a:xfrm>
        </p:spPr>
        <p:txBody>
          <a:bodyPr/>
          <a:lstStyle>
            <a:lvl1pPr>
              <a:buClr>
                <a:srgbClr val="E34E35"/>
              </a:buClr>
              <a:defRPr sz="2000">
                <a:solidFill>
                  <a:srgbClr val="E34E35"/>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502400" y="1611313"/>
            <a:ext cx="5080000" cy="1106486"/>
          </a:xfrm>
        </p:spPr>
        <p:txBody>
          <a:bodyPr anchor="b"/>
          <a:lstStyle>
            <a:lvl1pPr marL="0" indent="0">
              <a:buNone/>
              <a:defRPr sz="2400" b="1">
                <a:solidFill>
                  <a:srgbClr val="0078B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502400" y="2832100"/>
            <a:ext cx="5080000" cy="3243262"/>
          </a:xfrm>
        </p:spPr>
        <p:txBody>
          <a:bodyPr/>
          <a:lstStyle>
            <a:lvl1pPr>
              <a:buClr>
                <a:srgbClr val="E34E35"/>
              </a:buClr>
              <a:defRPr sz="2000">
                <a:solidFill>
                  <a:srgbClr val="E34E35"/>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pied de page 11">
            <a:extLst>
              <a:ext uri="{FF2B5EF4-FFF2-40B4-BE49-F238E27FC236}">
                <a16:creationId xmlns:a16="http://schemas.microsoft.com/office/drawing/2014/main" id="{2A692BA4-111E-4F9D-8396-9E525678813A}"/>
              </a:ext>
            </a:extLst>
          </p:cNvPr>
          <p:cNvSpPr>
            <a:spLocks noGrp="1"/>
          </p:cNvSpPr>
          <p:nvPr>
            <p:ph type="ftr" sz="quarter" idx="10"/>
          </p:nvPr>
        </p:nvSpPr>
        <p:spPr/>
        <p:txBody>
          <a:bodyPr/>
          <a:lstStyle/>
          <a:p>
            <a:endParaRPr lang="fr-FR"/>
          </a:p>
        </p:txBody>
      </p:sp>
      <p:sp>
        <p:nvSpPr>
          <p:cNvPr id="13" name="Espace réservé du numéro de diapositive 12">
            <a:extLst>
              <a:ext uri="{FF2B5EF4-FFF2-40B4-BE49-F238E27FC236}">
                <a16:creationId xmlns:a16="http://schemas.microsoft.com/office/drawing/2014/main" id="{795659B9-1CFA-4224-8616-4CF9C80FE450}"/>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14" name="Image 13" descr="3-couleurs-01.png">
            <a:extLst>
              <a:ext uri="{FF2B5EF4-FFF2-40B4-BE49-F238E27FC236}">
                <a16:creationId xmlns:a16="http://schemas.microsoft.com/office/drawing/2014/main" id="{926BCA1C-E8A4-4EDE-8344-EB563A90A6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620" y="23819"/>
            <a:ext cx="282669" cy="660297"/>
          </a:xfrm>
          <a:prstGeom prst="rect">
            <a:avLst/>
          </a:prstGeom>
        </p:spPr>
      </p:pic>
      <p:pic>
        <p:nvPicPr>
          <p:cNvPr id="10" name="Image 9">
            <a:extLst>
              <a:ext uri="{FF2B5EF4-FFF2-40B4-BE49-F238E27FC236}">
                <a16:creationId xmlns:a16="http://schemas.microsoft.com/office/drawing/2014/main" id="{C143091E-6620-4D3C-B3B3-2B39B5DC7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 y="6045861"/>
            <a:ext cx="1135858" cy="812139"/>
          </a:xfrm>
          <a:prstGeom prst="rect">
            <a:avLst/>
          </a:prstGeom>
        </p:spPr>
      </p:pic>
    </p:spTree>
    <p:extLst>
      <p:ext uri="{BB962C8B-B14F-4D97-AF65-F5344CB8AC3E}">
        <p14:creationId xmlns:p14="http://schemas.microsoft.com/office/powerpoint/2010/main" val="2418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bg>
      <p:bgPr>
        <a:solidFill>
          <a:srgbClr val="66C2CC"/>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9600" y="0"/>
            <a:ext cx="10972800" cy="6858000"/>
          </a:xfrm>
        </p:spPr>
        <p:txBody>
          <a:bodyPr/>
          <a:lstStyle>
            <a:lvl1pPr>
              <a:defRPr>
                <a:solidFill>
                  <a:schemeClr val="bg1"/>
                </a:solidFill>
              </a:defRPr>
            </a:lvl1pPr>
          </a:lstStyle>
          <a:p>
            <a:r>
              <a:rPr lang="fr-FR"/>
              <a:t>Modifiez le style du titre</a:t>
            </a:r>
          </a:p>
        </p:txBody>
      </p:sp>
      <p:sp>
        <p:nvSpPr>
          <p:cNvPr id="7" name="Espace réservé du pied de page 6">
            <a:extLst>
              <a:ext uri="{FF2B5EF4-FFF2-40B4-BE49-F238E27FC236}">
                <a16:creationId xmlns:a16="http://schemas.microsoft.com/office/drawing/2014/main" id="{3A13C35F-0155-4FF8-B5C5-E6879694F2D6}"/>
              </a:ext>
            </a:extLst>
          </p:cNvPr>
          <p:cNvSpPr>
            <a:spLocks noGrp="1"/>
          </p:cNvSpPr>
          <p:nvPr>
            <p:ph type="ftr" sz="quarter" idx="10"/>
          </p:nvPr>
        </p:nvSpPr>
        <p:spPr/>
        <p:txBody>
          <a:bodyPr/>
          <a:lstStyle/>
          <a:p>
            <a:endParaRPr lang="fr-FR"/>
          </a:p>
        </p:txBody>
      </p:sp>
      <p:sp>
        <p:nvSpPr>
          <p:cNvPr id="8" name="Espace réservé du numéro de diapositive 7">
            <a:extLst>
              <a:ext uri="{FF2B5EF4-FFF2-40B4-BE49-F238E27FC236}">
                <a16:creationId xmlns:a16="http://schemas.microsoft.com/office/drawing/2014/main" id="{DECA735D-6591-4893-ACE2-BC84B1BE4E94}"/>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9" name="Image 8">
            <a:extLst>
              <a:ext uri="{FF2B5EF4-FFF2-40B4-BE49-F238E27FC236}">
                <a16:creationId xmlns:a16="http://schemas.microsoft.com/office/drawing/2014/main" id="{14CC0EC1-8E61-49F3-8B14-68375BDF57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498" y="0"/>
            <a:ext cx="3389003" cy="2421497"/>
          </a:xfrm>
          <a:prstGeom prst="rect">
            <a:avLst/>
          </a:prstGeom>
        </p:spPr>
      </p:pic>
    </p:spTree>
    <p:extLst>
      <p:ext uri="{BB962C8B-B14F-4D97-AF65-F5344CB8AC3E}">
        <p14:creationId xmlns:p14="http://schemas.microsoft.com/office/powerpoint/2010/main" val="232561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re seul">
    <p:bg>
      <p:bgPr>
        <a:solidFill>
          <a:srgbClr val="0078B9"/>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9600" y="0"/>
            <a:ext cx="10972800" cy="6858000"/>
          </a:xfrm>
        </p:spPr>
        <p:txBody>
          <a:bodyPr/>
          <a:lstStyle>
            <a:lvl1pPr>
              <a:defRPr>
                <a:solidFill>
                  <a:schemeClr val="bg1"/>
                </a:solidFill>
              </a:defRPr>
            </a:lvl1pPr>
          </a:lstStyle>
          <a:p>
            <a:r>
              <a:rPr lang="fr-FR"/>
              <a:t>Modifiez le style du titre</a:t>
            </a:r>
          </a:p>
        </p:txBody>
      </p:sp>
      <p:sp>
        <p:nvSpPr>
          <p:cNvPr id="7" name="Espace réservé du pied de page 6">
            <a:extLst>
              <a:ext uri="{FF2B5EF4-FFF2-40B4-BE49-F238E27FC236}">
                <a16:creationId xmlns:a16="http://schemas.microsoft.com/office/drawing/2014/main" id="{D8C35351-9333-4D4E-B350-014F1B8E9D80}"/>
              </a:ext>
            </a:extLst>
          </p:cNvPr>
          <p:cNvSpPr>
            <a:spLocks noGrp="1"/>
          </p:cNvSpPr>
          <p:nvPr>
            <p:ph type="ftr" sz="quarter" idx="10"/>
          </p:nvPr>
        </p:nvSpPr>
        <p:spPr/>
        <p:txBody>
          <a:bodyPr/>
          <a:lstStyle/>
          <a:p>
            <a:endParaRPr lang="fr-FR"/>
          </a:p>
        </p:txBody>
      </p:sp>
      <p:sp>
        <p:nvSpPr>
          <p:cNvPr id="8" name="Espace réservé du numéro de diapositive 7">
            <a:extLst>
              <a:ext uri="{FF2B5EF4-FFF2-40B4-BE49-F238E27FC236}">
                <a16:creationId xmlns:a16="http://schemas.microsoft.com/office/drawing/2014/main" id="{FF8BE042-B0CE-43D4-8D92-D26B8B70F066}"/>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9" name="Image 8">
            <a:extLst>
              <a:ext uri="{FF2B5EF4-FFF2-40B4-BE49-F238E27FC236}">
                <a16:creationId xmlns:a16="http://schemas.microsoft.com/office/drawing/2014/main" id="{B1237CF3-4A7D-4BCF-8BDF-C561E6DF26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498" y="0"/>
            <a:ext cx="3389003" cy="2421497"/>
          </a:xfrm>
          <a:prstGeom prst="rect">
            <a:avLst/>
          </a:prstGeom>
        </p:spPr>
      </p:pic>
    </p:spTree>
    <p:extLst>
      <p:ext uri="{BB962C8B-B14F-4D97-AF65-F5344CB8AC3E}">
        <p14:creationId xmlns:p14="http://schemas.microsoft.com/office/powerpoint/2010/main" val="415134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Vide">
    <p:bg>
      <p:bgPr>
        <a:solidFill>
          <a:srgbClr val="0078B9"/>
        </a:solidFill>
        <a:effectLst/>
      </p:bgPr>
    </p:bg>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0F4E2DC4-B5B2-425C-98EF-EBFAB1BCE797}"/>
              </a:ext>
            </a:extLst>
          </p:cNvPr>
          <p:cNvSpPr>
            <a:spLocks noGrp="1"/>
          </p:cNvSpPr>
          <p:nvPr>
            <p:ph type="ftr" sz="quarter" idx="10"/>
          </p:nvPr>
        </p:nvSpPr>
        <p:spPr/>
        <p:txBody>
          <a:bodyPr/>
          <a:lstStyle/>
          <a:p>
            <a:endParaRPr lang="fr-FR"/>
          </a:p>
        </p:txBody>
      </p:sp>
      <p:sp>
        <p:nvSpPr>
          <p:cNvPr id="7" name="Espace réservé du numéro de diapositive 6">
            <a:extLst>
              <a:ext uri="{FF2B5EF4-FFF2-40B4-BE49-F238E27FC236}">
                <a16:creationId xmlns:a16="http://schemas.microsoft.com/office/drawing/2014/main" id="{761F3DB6-2556-4E61-9877-F9D334354C71}"/>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8" name="Image 7">
            <a:extLst>
              <a:ext uri="{FF2B5EF4-FFF2-40B4-BE49-F238E27FC236}">
                <a16:creationId xmlns:a16="http://schemas.microsoft.com/office/drawing/2014/main" id="{004FAB3D-8BA7-40C7-84FD-6124F28B3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498" y="2009775"/>
            <a:ext cx="3389003" cy="2421497"/>
          </a:xfrm>
          <a:prstGeom prst="rect">
            <a:avLst/>
          </a:prstGeom>
        </p:spPr>
      </p:pic>
    </p:spTree>
    <p:extLst>
      <p:ext uri="{BB962C8B-B14F-4D97-AF65-F5344CB8AC3E}">
        <p14:creationId xmlns:p14="http://schemas.microsoft.com/office/powerpoint/2010/main" val="30319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303867" y="273050"/>
            <a:ext cx="377613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5283200" y="273051"/>
            <a:ext cx="6299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303867" y="1435101"/>
            <a:ext cx="377613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Espace réservé du pied de page 9">
            <a:extLst>
              <a:ext uri="{FF2B5EF4-FFF2-40B4-BE49-F238E27FC236}">
                <a16:creationId xmlns:a16="http://schemas.microsoft.com/office/drawing/2014/main" id="{D13936CF-EB81-4AED-9E8D-7094BAD3BE0B}"/>
              </a:ext>
            </a:extLst>
          </p:cNvPr>
          <p:cNvSpPr>
            <a:spLocks noGrp="1"/>
          </p:cNvSpPr>
          <p:nvPr>
            <p:ph type="ftr" sz="quarter" idx="10"/>
          </p:nvPr>
        </p:nvSpPr>
        <p:spPr/>
        <p:txBody>
          <a:bodyPr/>
          <a:lstStyle/>
          <a:p>
            <a:endParaRPr lang="fr-FR"/>
          </a:p>
        </p:txBody>
      </p:sp>
      <p:sp>
        <p:nvSpPr>
          <p:cNvPr id="11" name="Espace réservé du numéro de diapositive 10">
            <a:extLst>
              <a:ext uri="{FF2B5EF4-FFF2-40B4-BE49-F238E27FC236}">
                <a16:creationId xmlns:a16="http://schemas.microsoft.com/office/drawing/2014/main" id="{5525A12E-EF90-4600-A3D4-13A1F768258B}"/>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12" name="Image 11" descr="3-couleurs-01.png">
            <a:extLst>
              <a:ext uri="{FF2B5EF4-FFF2-40B4-BE49-F238E27FC236}">
                <a16:creationId xmlns:a16="http://schemas.microsoft.com/office/drawing/2014/main" id="{F815C5FB-F70F-4BC3-9ED8-130C3717A6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620" y="23819"/>
            <a:ext cx="282669" cy="660297"/>
          </a:xfrm>
          <a:prstGeom prst="rect">
            <a:avLst/>
          </a:prstGeom>
        </p:spPr>
      </p:pic>
      <p:pic>
        <p:nvPicPr>
          <p:cNvPr id="8" name="Image 7">
            <a:extLst>
              <a:ext uri="{FF2B5EF4-FFF2-40B4-BE49-F238E27FC236}">
                <a16:creationId xmlns:a16="http://schemas.microsoft.com/office/drawing/2014/main" id="{A345AAFC-1FFC-4621-9C89-CA7FB45EA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 y="6045861"/>
            <a:ext cx="1135858" cy="812139"/>
          </a:xfrm>
          <a:prstGeom prst="rect">
            <a:avLst/>
          </a:prstGeom>
        </p:spPr>
      </p:pic>
    </p:spTree>
    <p:extLst>
      <p:ext uri="{BB962C8B-B14F-4D97-AF65-F5344CB8AC3E}">
        <p14:creationId xmlns:p14="http://schemas.microsoft.com/office/powerpoint/2010/main" val="329506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vec légen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389717" y="5367338"/>
            <a:ext cx="7315200" cy="804862"/>
          </a:xfrm>
        </p:spPr>
        <p:txBody>
          <a:bodyPr/>
          <a:lstStyle>
            <a:lvl1pPr marL="0" indent="0" algn="ctr">
              <a:buNone/>
              <a:defRPr sz="1400">
                <a:solidFill>
                  <a:schemeClr val="bg1"/>
                </a:solidFill>
                <a:latin typeface="Gandhi San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Espace réservé du pied de page 2">
            <a:extLst>
              <a:ext uri="{FF2B5EF4-FFF2-40B4-BE49-F238E27FC236}">
                <a16:creationId xmlns:a16="http://schemas.microsoft.com/office/drawing/2014/main" id="{77CB2E32-3D9D-4D08-8F39-CA2EDEF87664}"/>
              </a:ext>
            </a:extLst>
          </p:cNvPr>
          <p:cNvSpPr>
            <a:spLocks noGrp="1"/>
          </p:cNvSpPr>
          <p:nvPr>
            <p:ph type="ftr" sz="quarter" idx="10"/>
          </p:nvPr>
        </p:nvSpPr>
        <p:spPr/>
        <p:txBody>
          <a:bodyPr/>
          <a:lstStyle/>
          <a:p>
            <a:endParaRPr lang="fr-FR"/>
          </a:p>
        </p:txBody>
      </p:sp>
      <p:sp>
        <p:nvSpPr>
          <p:cNvPr id="7" name="Espace réservé du numéro de diapositive 6">
            <a:extLst>
              <a:ext uri="{FF2B5EF4-FFF2-40B4-BE49-F238E27FC236}">
                <a16:creationId xmlns:a16="http://schemas.microsoft.com/office/drawing/2014/main" id="{EF230195-F4A2-4E42-8027-EFDA7A2E63AA}"/>
              </a:ext>
            </a:extLst>
          </p:cNvPr>
          <p:cNvSpPr>
            <a:spLocks noGrp="1"/>
          </p:cNvSpPr>
          <p:nvPr>
            <p:ph type="sldNum" sz="quarter" idx="11"/>
          </p:nvPr>
        </p:nvSpPr>
        <p:spPr/>
        <p:txBody>
          <a:bodyPr/>
          <a:lstStyle/>
          <a:p>
            <a:fld id="{D0D83042-8AD3-4E8A-97B9-2E3BF2A7FDA7}" type="slidenum">
              <a:rPr lang="fr-FR" smtClean="0"/>
              <a:t>‹#›</a:t>
            </a:fld>
            <a:endParaRPr lang="fr-FR"/>
          </a:p>
        </p:txBody>
      </p:sp>
      <p:pic>
        <p:nvPicPr>
          <p:cNvPr id="9" name="Image 8">
            <a:extLst>
              <a:ext uri="{FF2B5EF4-FFF2-40B4-BE49-F238E27FC236}">
                <a16:creationId xmlns:a16="http://schemas.microsoft.com/office/drawing/2014/main" id="{294623D8-CBE1-4DD5-906E-DF68215EEF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1498" y="0"/>
            <a:ext cx="3389003" cy="2421497"/>
          </a:xfrm>
          <a:prstGeom prst="rect">
            <a:avLst/>
          </a:prstGeom>
        </p:spPr>
      </p:pic>
    </p:spTree>
    <p:extLst>
      <p:ext uri="{BB962C8B-B14F-4D97-AF65-F5344CB8AC3E}">
        <p14:creationId xmlns:p14="http://schemas.microsoft.com/office/powerpoint/2010/main" val="3356507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53067" y="274638"/>
            <a:ext cx="10329333" cy="1143000"/>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1253067" y="1600201"/>
            <a:ext cx="10329333"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 name="Espace réservé du pied de page 8">
            <a:extLst>
              <a:ext uri="{FF2B5EF4-FFF2-40B4-BE49-F238E27FC236}">
                <a16:creationId xmlns:a16="http://schemas.microsoft.com/office/drawing/2014/main" id="{294912AD-4E79-4193-A9CE-95936316C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fr-FR" sz="1200" kern="1200" dirty="0" smtClean="0">
                <a:solidFill>
                  <a:srgbClr val="1F5FA3"/>
                </a:solidFill>
                <a:latin typeface="Gandhi Sans"/>
                <a:ea typeface="+mn-ea"/>
                <a:cs typeface="+mn-cs"/>
              </a:defRPr>
            </a:lvl1pPr>
          </a:lstStyle>
          <a:p>
            <a:endParaRPr lang="fr-FR"/>
          </a:p>
        </p:txBody>
      </p:sp>
      <p:sp>
        <p:nvSpPr>
          <p:cNvPr id="10" name="Espace réservé du numéro de diapositive 9">
            <a:extLst>
              <a:ext uri="{FF2B5EF4-FFF2-40B4-BE49-F238E27FC236}">
                <a16:creationId xmlns:a16="http://schemas.microsoft.com/office/drawing/2014/main" id="{0E75CEAC-653C-4806-A6DE-4703B21D24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fr-FR" sz="1200" kern="1200" smtClean="0">
                <a:solidFill>
                  <a:srgbClr val="1F5FA3"/>
                </a:solidFill>
                <a:latin typeface="Gandhi Sans"/>
                <a:ea typeface="+mn-ea"/>
                <a:cs typeface="+mn-cs"/>
              </a:defRPr>
            </a:lvl1pPr>
          </a:lstStyle>
          <a:p>
            <a:fld id="{D0D83042-8AD3-4E8A-97B9-2E3BF2A7FDA7}" type="slidenum">
              <a:rPr lang="fr-FR" smtClean="0"/>
              <a:t>‹#›</a:t>
            </a:fld>
            <a:endParaRPr lang="fr-FR"/>
          </a:p>
        </p:txBody>
      </p:sp>
      <p:sp>
        <p:nvSpPr>
          <p:cNvPr id="6" name="Date Placeholder 3">
            <a:extLst>
              <a:ext uri="{FF2B5EF4-FFF2-40B4-BE49-F238E27FC236}">
                <a16:creationId xmlns:a16="http://schemas.microsoft.com/office/drawing/2014/main" id="{CB2B6E16-1F43-45E0-89EF-453D09C86EF2}"/>
              </a:ext>
            </a:extLst>
          </p:cNvPr>
          <p:cNvSpPr>
            <a:spLocks noGrp="1"/>
          </p:cNvSpPr>
          <p:nvPr>
            <p:ph type="dt" sz="half" idx="2"/>
          </p:nvPr>
        </p:nvSpPr>
        <p:spPr>
          <a:xfrm>
            <a:off x="1253067" y="6356349"/>
            <a:ext cx="1898725" cy="365125"/>
          </a:xfrm>
          <a:prstGeom prst="rect">
            <a:avLst/>
          </a:prstGeom>
        </p:spPr>
        <p:txBody>
          <a:bodyPr vert="horz" lIns="91440" tIns="45720" rIns="91440" bIns="45720" rtlCol="0" anchor="ctr"/>
          <a:lstStyle>
            <a:lvl1pPr algn="l">
              <a:defRPr lang="fr-FR" sz="1200" kern="1200" dirty="0" smtClean="0">
                <a:solidFill>
                  <a:srgbClr val="1F5FA3"/>
                </a:solidFill>
                <a:latin typeface="Gandhi Sans"/>
                <a:ea typeface="+mn-ea"/>
                <a:cs typeface="+mn-cs"/>
              </a:defRPr>
            </a:lvl1pPr>
          </a:lstStyle>
          <a:p>
            <a:fld id="{1C8A3386-A013-4BA7-A328-0993EA69518B}" type="datetimeFigureOut">
              <a:rPr lang="fr-FR" smtClean="0"/>
              <a:t>18/03/2021</a:t>
            </a:fld>
            <a:endParaRPr lang="fr-FR"/>
          </a:p>
        </p:txBody>
      </p:sp>
    </p:spTree>
    <p:extLst>
      <p:ext uri="{BB962C8B-B14F-4D97-AF65-F5344CB8AC3E}">
        <p14:creationId xmlns:p14="http://schemas.microsoft.com/office/powerpoint/2010/main" val="9363522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000" b="1" i="0" kern="1200" cap="all">
          <a:solidFill>
            <a:schemeClr val="tx1"/>
          </a:solidFill>
          <a:latin typeface="Gandhi Sans"/>
          <a:ea typeface="+mj-ea"/>
          <a:cs typeface="+mj-cs"/>
        </a:defRPr>
      </a:lvl1pPr>
    </p:titleStyle>
    <p:bodyStyle>
      <a:lvl1pPr marL="342900" indent="-342900" algn="l" defTabSz="457200" rtl="0" eaLnBrk="1" latinLnBrk="0" hangingPunct="1">
        <a:spcBef>
          <a:spcPct val="20000"/>
        </a:spcBef>
        <a:buClr>
          <a:srgbClr val="006099"/>
        </a:buClr>
        <a:buSzPct val="150000"/>
        <a:buFont typeface="Lucida Grande"/>
        <a:buChar char="•"/>
        <a:defRPr sz="2000" b="1" i="0" kern="1200" cap="none" baseline="0">
          <a:solidFill>
            <a:srgbClr val="0078B9"/>
          </a:solidFill>
          <a:latin typeface="Gandhi Sans"/>
          <a:ea typeface="+mn-ea"/>
          <a:cs typeface="+mn-cs"/>
        </a:defRPr>
      </a:lvl1pPr>
      <a:lvl2pPr marL="742950" indent="-285750" algn="l" defTabSz="457200" rtl="0" eaLnBrk="1" latinLnBrk="0" hangingPunct="1">
        <a:spcBef>
          <a:spcPct val="20000"/>
        </a:spcBef>
        <a:buClr>
          <a:srgbClr val="66C2CC"/>
        </a:buClr>
        <a:buSzPct val="126000"/>
        <a:buFont typeface="Lucida Grande"/>
        <a:buChar char="•"/>
        <a:defRPr sz="1800" kern="1200">
          <a:solidFill>
            <a:schemeClr val="tx1"/>
          </a:solidFill>
          <a:latin typeface="Gandhi Sans"/>
          <a:ea typeface="+mn-ea"/>
          <a:cs typeface="+mn-cs"/>
        </a:defRPr>
      </a:lvl2pPr>
      <a:lvl3pPr marL="1200150" indent="-285750" algn="l" defTabSz="457200" rtl="0" eaLnBrk="1" latinLnBrk="0" hangingPunct="1">
        <a:spcBef>
          <a:spcPct val="20000"/>
        </a:spcBef>
        <a:buClr>
          <a:srgbClr val="66C2CC"/>
        </a:buClr>
        <a:buSzPct val="126000"/>
        <a:buFont typeface="Lucida Grande"/>
        <a:buChar char="•"/>
        <a:defRPr sz="1600" kern="1200">
          <a:solidFill>
            <a:schemeClr val="tx1"/>
          </a:solidFill>
          <a:latin typeface="Gandhi Sans"/>
          <a:ea typeface="+mn-ea"/>
          <a:cs typeface="+mn-cs"/>
        </a:defRPr>
      </a:lvl3pPr>
      <a:lvl4pPr marL="1657350" indent="-285750" algn="l" defTabSz="457200" rtl="0" eaLnBrk="1" latinLnBrk="0" hangingPunct="1">
        <a:spcBef>
          <a:spcPct val="20000"/>
        </a:spcBef>
        <a:buClr>
          <a:srgbClr val="66C2CC"/>
        </a:buClr>
        <a:buSzPct val="126000"/>
        <a:buFont typeface="Lucida Grande"/>
        <a:buChar char="•"/>
        <a:defRPr sz="1400" u="none" strike="noStrike" kern="1200" cap="none" baseline="0">
          <a:solidFill>
            <a:schemeClr val="tx1"/>
          </a:solidFill>
          <a:latin typeface="Gandhi Sans"/>
          <a:ea typeface="+mn-ea"/>
          <a:cs typeface="+mn-cs"/>
        </a:defRPr>
      </a:lvl4pPr>
      <a:lvl5pPr marL="2114550" indent="-285750" algn="l" defTabSz="457200" rtl="0" eaLnBrk="1" latinLnBrk="0" hangingPunct="1">
        <a:spcBef>
          <a:spcPct val="20000"/>
        </a:spcBef>
        <a:buClr>
          <a:srgbClr val="66C2CC"/>
        </a:buClr>
        <a:buSzPct val="126000"/>
        <a:buFont typeface="Lucida Grande"/>
        <a:buChar char="•"/>
        <a:defRPr sz="1400" b="0" i="1" kern="1200">
          <a:solidFill>
            <a:schemeClr val="tx1"/>
          </a:solidFill>
          <a:latin typeface="Gandhi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5.xml"/><Relationship Id="rId7" Type="http://schemas.openxmlformats.org/officeDocument/2006/relationships/diagramData" Target="../diagrams/data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xml"/><Relationship Id="rId11" Type="http://schemas.microsoft.com/office/2007/relationships/diagramDrawing" Target="../diagrams/drawing1.xml"/><Relationship Id="rId5" Type="http://schemas.openxmlformats.org/officeDocument/2006/relationships/slideLayout" Target="../slideLayouts/slideLayout2.xml"/><Relationship Id="rId10" Type="http://schemas.openxmlformats.org/officeDocument/2006/relationships/diagramColors" Target="../diagrams/colors1.xml"/><Relationship Id="rId4" Type="http://schemas.openxmlformats.org/officeDocument/2006/relationships/tags" Target="../tags/tag6.xml"/><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hamedELHASSANE/Azure_Migration_Ptoject.git"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0617A-C2D5-4085-94A4-66D13D341817}"/>
              </a:ext>
            </a:extLst>
          </p:cNvPr>
          <p:cNvSpPr>
            <a:spLocks noGrp="1"/>
          </p:cNvSpPr>
          <p:nvPr>
            <p:ph type="ctrTitle"/>
            <p:custDataLst>
              <p:tags r:id="rId1"/>
            </p:custDataLst>
          </p:nvPr>
        </p:nvSpPr>
        <p:spPr/>
        <p:txBody>
          <a:bodyPr/>
          <a:lstStyle/>
          <a:p>
            <a:r>
              <a:rPr lang="fr-FR"/>
              <a:t>Document D’architecture technique</a:t>
            </a:r>
          </a:p>
        </p:txBody>
      </p:sp>
      <p:sp>
        <p:nvSpPr>
          <p:cNvPr id="3" name="Sous-titre 2">
            <a:extLst>
              <a:ext uri="{FF2B5EF4-FFF2-40B4-BE49-F238E27FC236}">
                <a16:creationId xmlns:a16="http://schemas.microsoft.com/office/drawing/2014/main" id="{F5092AF6-BF45-4B9D-A24F-A3851402005E}"/>
              </a:ext>
            </a:extLst>
          </p:cNvPr>
          <p:cNvSpPr>
            <a:spLocks noGrp="1"/>
          </p:cNvSpPr>
          <p:nvPr>
            <p:ph type="subTitle" idx="1"/>
            <p:custDataLst>
              <p:tags r:id="rId2"/>
            </p:custDataLst>
          </p:nvPr>
        </p:nvSpPr>
        <p:spPr/>
        <p:txBody>
          <a:bodyPr vert="horz" lIns="91440" tIns="45720" rIns="91440" bIns="45720" rtlCol="0" anchor="t">
            <a:normAutofit/>
          </a:bodyPr>
          <a:lstStyle/>
          <a:p>
            <a:r>
              <a:rPr lang="fr-FR"/>
              <a:t>Mohamed ELHASSANE</a:t>
            </a:r>
          </a:p>
          <a:p>
            <a:r>
              <a:rPr lang="fr-FR"/>
              <a:t>Et</a:t>
            </a:r>
          </a:p>
          <a:p>
            <a:r>
              <a:rPr lang="fr-FR" err="1"/>
              <a:t>Jean-claude</a:t>
            </a:r>
            <a:r>
              <a:rPr lang="fr-FR"/>
              <a:t> WILSON</a:t>
            </a:r>
          </a:p>
        </p:txBody>
      </p:sp>
    </p:spTree>
    <p:extLst>
      <p:ext uri="{BB962C8B-B14F-4D97-AF65-F5344CB8AC3E}">
        <p14:creationId xmlns:p14="http://schemas.microsoft.com/office/powerpoint/2010/main" val="991497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Création du fichier de déploiement </a:t>
            </a:r>
            <a:r>
              <a:rPr lang="fr-FR" dirty="0" err="1"/>
              <a:t>Terraform</a:t>
            </a:r>
            <a:endParaRPr lang="fr-FR" dirty="0"/>
          </a:p>
        </p:txBody>
      </p:sp>
      <p:sp>
        <p:nvSpPr>
          <p:cNvPr id="3" name="Espace réservé du contenu 2"/>
          <p:cNvSpPr>
            <a:spLocks noGrp="1"/>
          </p:cNvSpPr>
          <p:nvPr>
            <p:ph idx="1"/>
          </p:nvPr>
        </p:nvSpPr>
        <p:spPr/>
        <p:txBody>
          <a:bodyPr vert="horz" lIns="91440" tIns="45720" rIns="91440" bIns="45720" rtlCol="0" anchor="t">
            <a:normAutofit/>
          </a:bodyPr>
          <a:lstStyle/>
          <a:p>
            <a:r>
              <a:rPr lang="fr-FR" b="0" dirty="0"/>
              <a:t>Nous allons créer les fichiers</a:t>
            </a:r>
            <a:r>
              <a:rPr lang="fr-FR" dirty="0"/>
              <a:t> </a:t>
            </a:r>
            <a:r>
              <a:rPr lang="fr-FR" dirty="0" err="1"/>
              <a:t>Terraform</a:t>
            </a:r>
            <a:r>
              <a:rPr lang="fr-FR" dirty="0"/>
              <a:t> </a:t>
            </a:r>
            <a:r>
              <a:rPr lang="fr-FR" b="0" dirty="0"/>
              <a:t>avec la version </a:t>
            </a:r>
            <a:r>
              <a:rPr lang="fr-FR" dirty="0"/>
              <a:t>2.46.0</a:t>
            </a:r>
          </a:p>
          <a:p>
            <a:pPr marL="0" indent="0">
              <a:buNone/>
            </a:pPr>
            <a:r>
              <a:rPr lang="fr-FR" dirty="0"/>
              <a:t>	</a:t>
            </a:r>
            <a:r>
              <a:rPr lang="fr-FR" dirty="0" err="1"/>
              <a:t>Terraform</a:t>
            </a:r>
            <a:r>
              <a:rPr lang="fr-FR" b="0" dirty="0"/>
              <a:t> est un environnement logiciel open-source pour l‘</a:t>
            </a:r>
            <a:r>
              <a:rPr lang="fr-FR" dirty="0"/>
              <a:t> </a:t>
            </a:r>
            <a:r>
              <a:rPr lang="fr-FR" dirty="0" err="1"/>
              <a:t>Ias</a:t>
            </a:r>
            <a:r>
              <a:rPr lang="fr-FR" dirty="0"/>
              <a:t>  </a:t>
            </a:r>
            <a:r>
              <a:rPr lang="fr-FR" b="0" dirty="0"/>
              <a:t>« </a:t>
            </a:r>
            <a:r>
              <a:rPr lang="fr-FR" dirty="0"/>
              <a:t>Infrastructure as code </a:t>
            </a:r>
            <a:r>
              <a:rPr lang="fr-FR" b="0" dirty="0"/>
              <a:t>» publié en Open-Source . Il permet l’automatisation  de la création des ressources d'une infrastructure d’un Data Center: des machines virtuelles, un réseau, une base de données. </a:t>
            </a:r>
            <a:r>
              <a:rPr lang="fr-FR" b="0" dirty="0" err="1"/>
              <a:t>Etc</a:t>
            </a:r>
            <a:endParaRPr lang="fr-FR" b="0" dirty="0"/>
          </a:p>
          <a:p>
            <a:pPr marL="0" indent="0">
              <a:buNone/>
            </a:pPr>
            <a:r>
              <a:rPr lang="fr-FR" b="0" dirty="0"/>
              <a:t>Les fichiers créés se nomment </a:t>
            </a:r>
            <a:r>
              <a:rPr lang="fr-FR" dirty="0">
                <a:solidFill>
                  <a:srgbClr val="25258B"/>
                </a:solidFill>
              </a:rPr>
              <a:t>InfraDeploymnt.tf </a:t>
            </a:r>
            <a:r>
              <a:rPr lang="fr-FR" b="0" dirty="0">
                <a:solidFill>
                  <a:srgbClr val="25258B"/>
                </a:solidFill>
              </a:rPr>
              <a:t>et</a:t>
            </a:r>
            <a:r>
              <a:rPr lang="fr-FR" dirty="0">
                <a:solidFill>
                  <a:srgbClr val="25258B"/>
                </a:solidFill>
              </a:rPr>
              <a:t>  prod-infrastructure.tf</a:t>
            </a:r>
          </a:p>
          <a:p>
            <a:pPr marL="0" indent="0">
              <a:buNone/>
            </a:pPr>
            <a:r>
              <a:rPr lang="fr-FR" b="0" dirty="0"/>
              <a:t>Ils sont déposés sur le lien ci-dessous </a:t>
            </a:r>
            <a:r>
              <a:rPr lang="fr-FR" b="0" i="1" dirty="0">
                <a:solidFill>
                  <a:srgbClr val="25258B"/>
                </a:solidFill>
              </a:rPr>
              <a:t>https://github.com/MohamedELHASSANE/Azure_Migration_Ptoject/blob/main/DeployAppTerraform/</a:t>
            </a:r>
          </a:p>
          <a:p>
            <a:pPr marL="0" indent="0">
              <a:buNone/>
            </a:pPr>
            <a:r>
              <a:rPr lang="fr-FR" b="0" dirty="0"/>
              <a:t>Dans ces fichier nous exécutons et décrivons les différentes étapes de la création des ressources:</a:t>
            </a:r>
          </a:p>
          <a:p>
            <a:pPr marL="0" indent="0">
              <a:buNone/>
            </a:pPr>
            <a:r>
              <a:rPr lang="fr-FR" b="0" dirty="0"/>
              <a:t>Nous allons associer à </a:t>
            </a:r>
            <a:r>
              <a:rPr lang="fr-FR" b="0" dirty="0" err="1"/>
              <a:t>Terraform</a:t>
            </a:r>
            <a:r>
              <a:rPr lang="fr-FR" b="0" dirty="0"/>
              <a:t> le module </a:t>
            </a:r>
            <a:r>
              <a:rPr lang="fr-FR" dirty="0"/>
              <a:t>Azure CLI</a:t>
            </a:r>
            <a:r>
              <a:rPr lang="fr-FR" b="0" dirty="0"/>
              <a:t>, qui nous permet l’administration des </a:t>
            </a:r>
            <a:r>
              <a:rPr lang="fr-FR" b="0" dirty="0" err="1"/>
              <a:t>resources</a:t>
            </a:r>
            <a:r>
              <a:rPr lang="fr-FR" b="0" dirty="0"/>
              <a:t> cloud Azure,</a:t>
            </a:r>
          </a:p>
        </p:txBody>
      </p:sp>
    </p:spTree>
    <p:extLst>
      <p:ext uri="{BB962C8B-B14F-4D97-AF65-F5344CB8AC3E}">
        <p14:creationId xmlns:p14="http://schemas.microsoft.com/office/powerpoint/2010/main" val="229842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Terraform</a:t>
            </a:r>
            <a:r>
              <a:rPr lang="fr-FR"/>
              <a:t> (suite)</a:t>
            </a:r>
          </a:p>
        </p:txBody>
      </p:sp>
      <p:sp>
        <p:nvSpPr>
          <p:cNvPr id="3" name="Espace réservé du contenu 2"/>
          <p:cNvSpPr>
            <a:spLocks noGrp="1"/>
          </p:cNvSpPr>
          <p:nvPr>
            <p:ph idx="1"/>
          </p:nvPr>
        </p:nvSpPr>
        <p:spPr/>
        <p:txBody>
          <a:bodyPr vert="horz" lIns="91440" tIns="45720" rIns="91440" bIns="45720" rtlCol="0" anchor="t">
            <a:normAutofit/>
          </a:bodyPr>
          <a:lstStyle/>
          <a:p>
            <a:r>
              <a:rPr lang="fr-FR" dirty="0"/>
              <a:t>Voici une liste non-exhaustive des actions automatisées dans les fichiers </a:t>
            </a:r>
            <a:r>
              <a:rPr lang="fr-FR" dirty="0" err="1"/>
              <a:t>Terraform</a:t>
            </a:r>
            <a:r>
              <a:rPr lang="fr-FR" dirty="0"/>
              <a:t>:</a:t>
            </a:r>
          </a:p>
          <a:p>
            <a:pPr marL="0" indent="0">
              <a:buNone/>
            </a:pPr>
            <a:r>
              <a:rPr lang="fr-FR" dirty="0"/>
              <a:t>	- la </a:t>
            </a:r>
            <a:r>
              <a:rPr lang="fr-FR" dirty="0" err="1"/>
              <a:t>déclarion</a:t>
            </a:r>
            <a:r>
              <a:rPr lang="fr-FR" dirty="0"/>
              <a:t> du Provider</a:t>
            </a:r>
          </a:p>
          <a:p>
            <a:pPr marL="0" indent="0">
              <a:buNone/>
            </a:pPr>
            <a:r>
              <a:rPr lang="fr-FR" dirty="0"/>
              <a:t>	- la création du Ressource Group</a:t>
            </a:r>
          </a:p>
          <a:p>
            <a:pPr marL="0" indent="0">
              <a:buNone/>
            </a:pPr>
            <a:r>
              <a:rPr lang="fr-FR" dirty="0"/>
              <a:t>	- le réseau virtuel dans le ressource Group</a:t>
            </a:r>
          </a:p>
          <a:p>
            <a:pPr marL="0" indent="0">
              <a:buNone/>
            </a:pPr>
            <a:r>
              <a:rPr lang="fr-FR" dirty="0"/>
              <a:t>	- la création du sous-réseau </a:t>
            </a:r>
          </a:p>
          <a:p>
            <a:pPr marL="0" indent="0">
              <a:buNone/>
            </a:pPr>
            <a:r>
              <a:rPr lang="fr-FR" dirty="0"/>
              <a:t>	- la création de l’@ IP publique qui va nous permettre la connexion</a:t>
            </a:r>
          </a:p>
          <a:p>
            <a:pPr marL="0" indent="0">
              <a:buNone/>
            </a:pPr>
            <a:r>
              <a:rPr lang="fr-FR" dirty="0"/>
              <a:t>	- la création du « </a:t>
            </a:r>
            <a:r>
              <a:rPr lang="fr-FR" dirty="0" err="1"/>
              <a:t>security</a:t>
            </a:r>
            <a:r>
              <a:rPr lang="fr-FR" dirty="0"/>
              <a:t> group »  et des rôles</a:t>
            </a:r>
          </a:p>
          <a:p>
            <a:pPr marL="0" indent="0">
              <a:buNone/>
            </a:pPr>
            <a:r>
              <a:rPr lang="fr-FR" dirty="0"/>
              <a:t>	- les cartes réseau</a:t>
            </a:r>
          </a:p>
          <a:p>
            <a:pPr marL="0" indent="0">
              <a:buNone/>
            </a:pPr>
            <a:r>
              <a:rPr lang="fr-FR" dirty="0"/>
              <a:t>	- la clé privée pour la connexion SSH</a:t>
            </a:r>
          </a:p>
          <a:p>
            <a:pPr marL="0" indent="0">
              <a:buNone/>
            </a:pPr>
            <a:r>
              <a:rPr lang="fr-FR" dirty="0"/>
              <a:t>	- la création des machines virtuelles</a:t>
            </a:r>
          </a:p>
        </p:txBody>
      </p:sp>
    </p:spTree>
    <p:extLst>
      <p:ext uri="{BB962C8B-B14F-4D97-AF65-F5344CB8AC3E}">
        <p14:creationId xmlns:p14="http://schemas.microsoft.com/office/powerpoint/2010/main" val="281679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Objectif des fichiers </a:t>
            </a:r>
            <a:r>
              <a:rPr lang="fr-FR" err="1"/>
              <a:t>Terraform</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r>
              <a:rPr lang="fr-FR" dirty="0"/>
              <a:t>Nous avons créé deux fichier </a:t>
            </a:r>
            <a:r>
              <a:rPr lang="fr-FR" dirty="0" err="1"/>
              <a:t>Terraform</a:t>
            </a:r>
            <a:r>
              <a:rPr lang="fr-FR" dirty="0"/>
              <a:t> </a:t>
            </a:r>
            <a:endParaRPr lang="fr-FR"/>
          </a:p>
          <a:p>
            <a:pPr marL="0" indent="0">
              <a:buNone/>
            </a:pPr>
            <a:r>
              <a:rPr lang="fr-FR" dirty="0"/>
              <a:t>	- prod-infrastructure.tf</a:t>
            </a:r>
          </a:p>
          <a:p>
            <a:pPr marL="0" indent="0">
              <a:buNone/>
            </a:pPr>
            <a:r>
              <a:rPr lang="fr-FR" b="0" dirty="0">
                <a:solidFill>
                  <a:schemeClr val="tx1"/>
                </a:solidFill>
              </a:rPr>
              <a:t>      Ce fichier nous permet la création des machines de la production à savoir le 				cluster            composé de 2 </a:t>
            </a:r>
            <a:r>
              <a:rPr lang="fr-FR" b="0" dirty="0" err="1">
                <a:solidFill>
                  <a:schemeClr val="tx1"/>
                </a:solidFill>
              </a:rPr>
              <a:t>workers</a:t>
            </a:r>
            <a:r>
              <a:rPr lang="fr-FR" b="0" dirty="0">
                <a:solidFill>
                  <a:schemeClr val="tx1"/>
                </a:solidFill>
              </a:rPr>
              <a:t> et d’1 Master</a:t>
            </a:r>
          </a:p>
          <a:p>
            <a:pPr marL="0" indent="0">
              <a:buNone/>
            </a:pPr>
            <a:r>
              <a:rPr lang="fr-FR" dirty="0"/>
              <a:t>	- InfraDeploymnt.tf</a:t>
            </a:r>
          </a:p>
          <a:p>
            <a:pPr marL="0" indent="0">
              <a:buNone/>
            </a:pPr>
            <a:r>
              <a:rPr lang="fr-FR" dirty="0"/>
              <a:t>		</a:t>
            </a:r>
            <a:r>
              <a:rPr lang="fr-FR" b="0" dirty="0">
                <a:solidFill>
                  <a:schemeClr val="tx1"/>
                </a:solidFill>
              </a:rPr>
              <a:t>nous automatisons la création des machines de Dev: </a:t>
            </a:r>
          </a:p>
          <a:p>
            <a:pPr marL="0" indent="0">
              <a:buNone/>
            </a:pPr>
            <a:r>
              <a:rPr lang="fr-FR" b="0" dirty="0">
                <a:solidFill>
                  <a:schemeClr val="tx1"/>
                </a:solidFill>
              </a:rPr>
              <a:t>		WEB-SERVER</a:t>
            </a:r>
          </a:p>
          <a:p>
            <a:pPr marL="0" indent="0">
              <a:buNone/>
            </a:pPr>
            <a:r>
              <a:rPr lang="fr-FR" b="0" dirty="0">
                <a:solidFill>
                  <a:schemeClr val="tx1"/>
                </a:solidFill>
              </a:rPr>
              <a:t>		 APP-SERVER</a:t>
            </a:r>
          </a:p>
          <a:p>
            <a:pPr marL="0" indent="0">
              <a:buNone/>
            </a:pPr>
            <a:r>
              <a:rPr lang="fr-FR" b="0" dirty="0">
                <a:solidFill>
                  <a:schemeClr val="tx1"/>
                </a:solidFill>
              </a:rPr>
              <a:t>		 BDD-SERVER</a:t>
            </a:r>
          </a:p>
        </p:txBody>
      </p:sp>
    </p:spTree>
    <p:extLst>
      <p:ext uri="{BB962C8B-B14F-4D97-AF65-F5344CB8AC3E}">
        <p14:creationId xmlns:p14="http://schemas.microsoft.com/office/powerpoint/2010/main" val="41479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Terraform</a:t>
            </a:r>
            <a:r>
              <a:rPr lang="fr-FR"/>
              <a:t>-DEV </a:t>
            </a:r>
          </a:p>
        </p:txBody>
      </p:sp>
      <p:sp>
        <p:nvSpPr>
          <p:cNvPr id="3" name="Espace réservé du contenu 2"/>
          <p:cNvSpPr>
            <a:spLocks noGrp="1"/>
          </p:cNvSpPr>
          <p:nvPr>
            <p:ph idx="1"/>
          </p:nvPr>
        </p:nvSpPr>
        <p:spPr/>
        <p:txBody>
          <a:bodyPr vert="horz" lIns="91440" tIns="45720" rIns="91440" bIns="45720" rtlCol="0" anchor="t">
            <a:normAutofit/>
          </a:bodyPr>
          <a:lstStyle/>
          <a:p>
            <a:r>
              <a:rPr lang="fr-FR"/>
              <a:t>Voici une copie d’écran des actions faites par le fichier d’automatisation de </a:t>
            </a:r>
            <a:r>
              <a:rPr lang="fr-FR" err="1"/>
              <a:t>Terraform</a:t>
            </a:r>
            <a:endParaRPr lang="fr-FR"/>
          </a:p>
          <a:p>
            <a:endParaRPr lang="fr-FR"/>
          </a:p>
          <a:p>
            <a:endParaRPr lang="fr-FR"/>
          </a:p>
        </p:txBody>
      </p:sp>
      <p:pic>
        <p:nvPicPr>
          <p:cNvPr id="8" name="Picture 8" descr="Graphical user interface, text&#10;&#10;Description automatically generated">
            <a:extLst>
              <a:ext uri="{FF2B5EF4-FFF2-40B4-BE49-F238E27FC236}">
                <a16:creationId xmlns:a16="http://schemas.microsoft.com/office/drawing/2014/main" id="{79DFB520-297B-4D51-97D2-FD4A4528B42F}"/>
              </a:ext>
            </a:extLst>
          </p:cNvPr>
          <p:cNvPicPr>
            <a:picLocks noChangeAspect="1"/>
          </p:cNvPicPr>
          <p:nvPr/>
        </p:nvPicPr>
        <p:blipFill>
          <a:blip r:embed="rId2"/>
          <a:stretch>
            <a:fillRect/>
          </a:stretch>
        </p:blipFill>
        <p:spPr>
          <a:xfrm>
            <a:off x="1692111" y="2452905"/>
            <a:ext cx="5461261" cy="3444767"/>
          </a:xfrm>
          <a:prstGeom prst="rect">
            <a:avLst/>
          </a:prstGeom>
        </p:spPr>
      </p:pic>
    </p:spTree>
    <p:extLst>
      <p:ext uri="{BB962C8B-B14F-4D97-AF65-F5344CB8AC3E}">
        <p14:creationId xmlns:p14="http://schemas.microsoft.com/office/powerpoint/2010/main" val="1238669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Terraform</a:t>
            </a:r>
            <a:r>
              <a:rPr lang="fr-FR"/>
              <a:t> -</a:t>
            </a:r>
            <a:r>
              <a:rPr lang="fr-FR" err="1"/>
              <a:t>Prod</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r>
              <a:rPr lang="fr-FR">
                <a:solidFill>
                  <a:schemeClr val="tx2">
                    <a:lumMod val="60000"/>
                    <a:lumOff val="40000"/>
                  </a:schemeClr>
                </a:solidFill>
              </a:rPr>
              <a:t>Un exemple du fichier </a:t>
            </a:r>
            <a:r>
              <a:rPr lang="fr-FR" err="1">
                <a:solidFill>
                  <a:schemeClr val="tx2">
                    <a:lumMod val="60000"/>
                    <a:lumOff val="40000"/>
                  </a:schemeClr>
                </a:solidFill>
              </a:rPr>
              <a:t>Terraform</a:t>
            </a:r>
            <a:r>
              <a:rPr lang="fr-FR">
                <a:solidFill>
                  <a:schemeClr val="tx2">
                    <a:lumMod val="60000"/>
                    <a:lumOff val="40000"/>
                  </a:schemeClr>
                </a:solidFill>
              </a:rPr>
              <a:t> de création des machines de Production </a:t>
            </a:r>
          </a:p>
          <a:p>
            <a:endParaRPr lang="fr-FR">
              <a:solidFill>
                <a:schemeClr val="tx2">
                  <a:lumMod val="60000"/>
                  <a:lumOff val="40000"/>
                </a:schemeClr>
              </a:solidFill>
            </a:endParaRPr>
          </a:p>
          <a:p>
            <a:endParaRPr lang="fr-FR">
              <a:solidFill>
                <a:schemeClr val="tx2">
                  <a:lumMod val="60000"/>
                  <a:lumOff val="40000"/>
                </a:schemeClr>
              </a:solidFill>
            </a:endParaRPr>
          </a:p>
          <a:p>
            <a:endParaRPr lang="fr-FR">
              <a:solidFill>
                <a:schemeClr val="tx2">
                  <a:lumMod val="60000"/>
                  <a:lumOff val="40000"/>
                </a:schemeClr>
              </a:solidFill>
            </a:endParaRPr>
          </a:p>
          <a:p>
            <a:endParaRPr lang="fr-FR">
              <a:solidFill>
                <a:schemeClr val="tx2">
                  <a:lumMod val="60000"/>
                  <a:lumOff val="40000"/>
                </a:schemeClr>
              </a:solidFill>
            </a:endParaRPr>
          </a:p>
          <a:p>
            <a:endParaRPr lang="fr-FR">
              <a:solidFill>
                <a:schemeClr val="accent2">
                  <a:lumMod val="75000"/>
                </a:schemeClr>
              </a:solidFill>
            </a:endParaRPr>
          </a:p>
          <a:p>
            <a:endParaRPr lang="fr-FR">
              <a:solidFill>
                <a:schemeClr val="accent2">
                  <a:lumMod val="75000"/>
                </a:schemeClr>
              </a:solidFill>
            </a:endParaRPr>
          </a:p>
        </p:txBody>
      </p:sp>
      <p:pic>
        <p:nvPicPr>
          <p:cNvPr id="7" name="Picture 7" descr="Graphical user interface, text&#10;&#10;Description automatically generated">
            <a:extLst>
              <a:ext uri="{FF2B5EF4-FFF2-40B4-BE49-F238E27FC236}">
                <a16:creationId xmlns:a16="http://schemas.microsoft.com/office/drawing/2014/main" id="{78E2D172-12B6-4311-B3FA-C94ACB13A4AB}"/>
              </a:ext>
            </a:extLst>
          </p:cNvPr>
          <p:cNvPicPr>
            <a:picLocks noChangeAspect="1"/>
          </p:cNvPicPr>
          <p:nvPr/>
        </p:nvPicPr>
        <p:blipFill>
          <a:blip r:embed="rId2"/>
          <a:stretch>
            <a:fillRect/>
          </a:stretch>
        </p:blipFill>
        <p:spPr>
          <a:xfrm>
            <a:off x="1833514" y="2195846"/>
            <a:ext cx="4777818" cy="3275444"/>
          </a:xfrm>
          <a:prstGeom prst="rect">
            <a:avLst/>
          </a:prstGeom>
        </p:spPr>
      </p:pic>
    </p:spTree>
    <p:extLst>
      <p:ext uri="{BB962C8B-B14F-4D97-AF65-F5344CB8AC3E}">
        <p14:creationId xmlns:p14="http://schemas.microsoft.com/office/powerpoint/2010/main" val="319321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Machines virtuelles</a:t>
            </a:r>
          </a:p>
        </p:txBody>
      </p:sp>
      <p:pic>
        <p:nvPicPr>
          <p:cNvPr id="6" name="Picture 6" descr="Graphical user interface, table&#10;&#10;Description automatically generated">
            <a:extLst>
              <a:ext uri="{FF2B5EF4-FFF2-40B4-BE49-F238E27FC236}">
                <a16:creationId xmlns:a16="http://schemas.microsoft.com/office/drawing/2014/main" id="{DCB6CC1B-BFB9-4323-97AE-01B2D94FB145}"/>
              </a:ext>
            </a:extLst>
          </p:cNvPr>
          <p:cNvPicPr>
            <a:picLocks noGrp="1" noChangeAspect="1"/>
          </p:cNvPicPr>
          <p:nvPr>
            <p:ph idx="1"/>
          </p:nvPr>
        </p:nvPicPr>
        <p:blipFill>
          <a:blip r:embed="rId2"/>
          <a:stretch>
            <a:fillRect/>
          </a:stretch>
        </p:blipFill>
        <p:spPr>
          <a:xfrm>
            <a:off x="899562" y="1782556"/>
            <a:ext cx="10329333" cy="3642779"/>
          </a:xfrm>
        </p:spPr>
      </p:pic>
    </p:spTree>
    <p:extLst>
      <p:ext uri="{BB962C8B-B14F-4D97-AF65-F5344CB8AC3E}">
        <p14:creationId xmlns:p14="http://schemas.microsoft.com/office/powerpoint/2010/main" val="2876023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Création du fichier </a:t>
            </a:r>
            <a:r>
              <a:rPr lang="fr-FR" err="1"/>
              <a:t>ansible</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r>
              <a:rPr lang="fr-FR" dirty="0"/>
              <a:t>Afin de configurer et déployer les applications sur l’infra, nous nous sommes servis de Ansible. Nous avons créé 3 </a:t>
            </a:r>
            <a:r>
              <a:rPr lang="fr-FR" dirty="0" err="1"/>
              <a:t>playbooks</a:t>
            </a:r>
            <a:r>
              <a:rPr lang="fr-FR" dirty="0"/>
              <a:t> afin de bien distinguer les différents modules</a:t>
            </a:r>
          </a:p>
          <a:p>
            <a:endParaRPr lang="fr-FR" dirty="0"/>
          </a:p>
          <a:p>
            <a:pPr marL="0" indent="0">
              <a:buNone/>
            </a:pPr>
            <a:r>
              <a:rPr lang="fr-FR" dirty="0"/>
              <a:t>	</a:t>
            </a:r>
            <a:r>
              <a:rPr lang="fr-FR" b="0" dirty="0">
                <a:solidFill>
                  <a:schemeClr val="tx1"/>
                </a:solidFill>
              </a:rPr>
              <a:t>- </a:t>
            </a:r>
            <a:r>
              <a:rPr lang="fr-FR" b="0" dirty="0" err="1">
                <a:solidFill>
                  <a:schemeClr val="tx1"/>
                </a:solidFill>
              </a:rPr>
              <a:t>playbook</a:t>
            </a:r>
            <a:r>
              <a:rPr lang="fr-FR" b="0" dirty="0">
                <a:solidFill>
                  <a:schemeClr val="tx1"/>
                </a:solidFill>
              </a:rPr>
              <a:t>-app-</a:t>
            </a:r>
            <a:r>
              <a:rPr lang="fr-FR" b="0" dirty="0" err="1">
                <a:solidFill>
                  <a:schemeClr val="tx1"/>
                </a:solidFill>
              </a:rPr>
              <a:t>server.yaml</a:t>
            </a:r>
            <a:endParaRPr lang="fr-FR" b="0" dirty="0">
              <a:solidFill>
                <a:schemeClr val="tx1"/>
              </a:solidFill>
            </a:endParaRPr>
          </a:p>
          <a:p>
            <a:pPr marL="0" indent="0">
              <a:buNone/>
            </a:pPr>
            <a:r>
              <a:rPr lang="fr-FR" b="0" dirty="0">
                <a:solidFill>
                  <a:schemeClr val="tx1"/>
                </a:solidFill>
              </a:rPr>
              <a:t>	- </a:t>
            </a:r>
            <a:r>
              <a:rPr lang="fr-FR" b="0" dirty="0" err="1">
                <a:solidFill>
                  <a:schemeClr val="tx1"/>
                </a:solidFill>
              </a:rPr>
              <a:t>playbook-bdd-server.yaml</a:t>
            </a:r>
            <a:endParaRPr lang="fr-FR" b="0" dirty="0">
              <a:solidFill>
                <a:schemeClr val="tx1"/>
              </a:solidFill>
            </a:endParaRPr>
          </a:p>
          <a:p>
            <a:pPr marL="0" indent="0">
              <a:buNone/>
            </a:pPr>
            <a:r>
              <a:rPr lang="fr-FR" b="0" dirty="0">
                <a:solidFill>
                  <a:schemeClr val="tx1"/>
                </a:solidFill>
              </a:rPr>
              <a:t>	- </a:t>
            </a:r>
            <a:r>
              <a:rPr lang="fr-FR" b="0" dirty="0" err="1">
                <a:solidFill>
                  <a:schemeClr val="tx1"/>
                </a:solidFill>
              </a:rPr>
              <a:t>playbook</a:t>
            </a:r>
            <a:r>
              <a:rPr lang="fr-FR" b="0" dirty="0">
                <a:solidFill>
                  <a:schemeClr val="tx1"/>
                </a:solidFill>
              </a:rPr>
              <a:t>-web-</a:t>
            </a:r>
            <a:r>
              <a:rPr lang="fr-FR" b="0" dirty="0" err="1">
                <a:solidFill>
                  <a:schemeClr val="tx1"/>
                </a:solidFill>
              </a:rPr>
              <a:t>server.yaml</a:t>
            </a:r>
            <a:endParaRPr lang="fr-FR" b="0" dirty="0">
              <a:solidFill>
                <a:schemeClr val="tx1"/>
              </a:solidFill>
            </a:endParaRPr>
          </a:p>
          <a:p>
            <a:pPr marL="0" indent="0">
              <a:buNone/>
            </a:pPr>
            <a:endParaRPr lang="fr-FR" b="0">
              <a:solidFill>
                <a:schemeClr val="tx1"/>
              </a:solidFill>
            </a:endParaRPr>
          </a:p>
          <a:p>
            <a:pPr marL="0" indent="0">
              <a:buNone/>
            </a:pPr>
            <a:endParaRPr lang="fr-FR" b="0">
              <a:solidFill>
                <a:schemeClr val="tx1"/>
              </a:solidFill>
            </a:endParaRPr>
          </a:p>
        </p:txBody>
      </p:sp>
    </p:spTree>
    <p:extLst>
      <p:ext uri="{BB962C8B-B14F-4D97-AF65-F5344CB8AC3E}">
        <p14:creationId xmlns:p14="http://schemas.microsoft.com/office/powerpoint/2010/main" val="339316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Playbook</a:t>
            </a:r>
            <a:r>
              <a:rPr lang="fr-FR"/>
              <a:t> web-server</a:t>
            </a:r>
          </a:p>
        </p:txBody>
      </p:sp>
      <p:sp>
        <p:nvSpPr>
          <p:cNvPr id="3" name="Espace réservé du contenu 2"/>
          <p:cNvSpPr>
            <a:spLocks noGrp="1"/>
          </p:cNvSpPr>
          <p:nvPr>
            <p:ph idx="1"/>
          </p:nvPr>
        </p:nvSpPr>
        <p:spPr/>
        <p:txBody>
          <a:bodyPr vert="horz" lIns="91440" tIns="45720" rIns="91440" bIns="45720" rtlCol="0" anchor="t">
            <a:normAutofit/>
          </a:bodyPr>
          <a:lstStyle/>
          <a:p>
            <a:r>
              <a:rPr lang="fr-FR" dirty="0"/>
              <a:t>Ce </a:t>
            </a:r>
            <a:r>
              <a:rPr lang="fr-FR" dirty="0" err="1"/>
              <a:t>playbook</a:t>
            </a:r>
            <a:r>
              <a:rPr lang="fr-FR" dirty="0"/>
              <a:t> est </a:t>
            </a:r>
            <a:r>
              <a:rPr lang="fr-FR" dirty="0" err="1"/>
              <a:t>éxceuté</a:t>
            </a:r>
            <a:r>
              <a:rPr lang="fr-FR" dirty="0"/>
              <a:t> pour la configuration du Web-server et ses dépendances</a:t>
            </a:r>
          </a:p>
          <a:p>
            <a:pPr marL="0" indent="0">
              <a:buNone/>
            </a:pPr>
            <a:r>
              <a:rPr lang="fr-FR" b="0" dirty="0"/>
              <a:t>     Voici un extrait du code d’installation YAML</a:t>
            </a:r>
          </a:p>
          <a:p>
            <a:pPr marL="0" indent="0">
              <a:buNone/>
            </a:pPr>
            <a:r>
              <a:rPr lang="fr-FR" b="0" dirty="0">
                <a:solidFill>
                  <a:schemeClr val="tx1"/>
                </a:solidFill>
              </a:rPr>
              <a:t>	</a:t>
            </a:r>
            <a:r>
              <a:rPr lang="fr-FR" sz="1600" b="0" dirty="0">
                <a:solidFill>
                  <a:schemeClr val="tx1"/>
                </a:solidFill>
              </a:rPr>
              <a:t> </a:t>
            </a:r>
          </a:p>
        </p:txBody>
      </p:sp>
      <p:pic>
        <p:nvPicPr>
          <p:cNvPr id="4" name="Image 3"/>
          <p:cNvPicPr>
            <a:picLocks noChangeAspect="1"/>
          </p:cNvPicPr>
          <p:nvPr/>
        </p:nvPicPr>
        <p:blipFill>
          <a:blip r:embed="rId2"/>
          <a:stretch>
            <a:fillRect/>
          </a:stretch>
        </p:blipFill>
        <p:spPr>
          <a:xfrm>
            <a:off x="2398249" y="2934862"/>
            <a:ext cx="9127900" cy="3004736"/>
          </a:xfrm>
          <a:prstGeom prst="rect">
            <a:avLst/>
          </a:prstGeom>
        </p:spPr>
      </p:pic>
    </p:spTree>
    <p:extLst>
      <p:ext uri="{BB962C8B-B14F-4D97-AF65-F5344CB8AC3E}">
        <p14:creationId xmlns:p14="http://schemas.microsoft.com/office/powerpoint/2010/main" val="3373900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Playbook</a:t>
            </a:r>
            <a:r>
              <a:rPr lang="fr-FR"/>
              <a:t> </a:t>
            </a:r>
            <a:r>
              <a:rPr lang="fr-FR" err="1"/>
              <a:t>app</a:t>
            </a:r>
            <a:r>
              <a:rPr lang="fr-FR"/>
              <a:t>-server</a:t>
            </a:r>
          </a:p>
        </p:txBody>
      </p:sp>
      <p:sp>
        <p:nvSpPr>
          <p:cNvPr id="3" name="Espace réservé du contenu 2"/>
          <p:cNvSpPr>
            <a:spLocks noGrp="1"/>
          </p:cNvSpPr>
          <p:nvPr>
            <p:ph idx="1"/>
          </p:nvPr>
        </p:nvSpPr>
        <p:spPr/>
        <p:txBody>
          <a:bodyPr vert="horz" lIns="91440" tIns="45720" rIns="91440" bIns="45720" rtlCol="0" anchor="t">
            <a:normAutofit/>
          </a:bodyPr>
          <a:lstStyle/>
          <a:p>
            <a:pPr marL="0" indent="0">
              <a:buNone/>
            </a:pPr>
            <a:r>
              <a:rPr lang="en-US" dirty="0"/>
              <a:t>Configuration de la machine et Installation de </a:t>
            </a:r>
            <a:r>
              <a:rPr lang="en-US" dirty="0" err="1"/>
              <a:t>l'application</a:t>
            </a:r>
          </a:p>
          <a:p>
            <a:pPr marL="0" indent="0">
              <a:buNone/>
            </a:pPr>
            <a:endParaRPr lang="en-US" dirty="0"/>
          </a:p>
          <a:p>
            <a:pPr marL="0" indent="0">
              <a:buNone/>
            </a:pPr>
            <a:r>
              <a:rPr lang="en-US" dirty="0"/>
              <a:t>Extrait du code </a:t>
            </a:r>
            <a:r>
              <a:rPr lang="en-US" dirty="0" err="1"/>
              <a:t>d’installation</a:t>
            </a:r>
            <a:endParaRPr lang="en-US" dirty="0"/>
          </a:p>
          <a:p>
            <a:pPr marL="0" indent="0">
              <a:buNone/>
            </a:pPr>
            <a:endParaRPr lang="en-US" b="0" dirty="0">
              <a:solidFill>
                <a:schemeClr val="tx1"/>
              </a:solidFill>
            </a:endParaRPr>
          </a:p>
        </p:txBody>
      </p:sp>
      <p:pic>
        <p:nvPicPr>
          <p:cNvPr id="4" name="Image 3"/>
          <p:cNvPicPr>
            <a:picLocks noChangeAspect="1"/>
          </p:cNvPicPr>
          <p:nvPr/>
        </p:nvPicPr>
        <p:blipFill>
          <a:blip r:embed="rId2"/>
          <a:stretch>
            <a:fillRect/>
          </a:stretch>
        </p:blipFill>
        <p:spPr>
          <a:xfrm>
            <a:off x="2415706" y="3022641"/>
            <a:ext cx="6804005" cy="2582839"/>
          </a:xfrm>
          <a:prstGeom prst="rect">
            <a:avLst/>
          </a:prstGeom>
        </p:spPr>
      </p:pic>
    </p:spTree>
    <p:extLst>
      <p:ext uri="{BB962C8B-B14F-4D97-AF65-F5344CB8AC3E}">
        <p14:creationId xmlns:p14="http://schemas.microsoft.com/office/powerpoint/2010/main" val="2288582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Playbook</a:t>
            </a:r>
            <a:r>
              <a:rPr lang="fr-FR"/>
              <a:t> </a:t>
            </a:r>
            <a:r>
              <a:rPr lang="fr-FR" err="1"/>
              <a:t>bdd</a:t>
            </a:r>
            <a:r>
              <a:rPr lang="fr-FR"/>
              <a:t>-server</a:t>
            </a:r>
          </a:p>
        </p:txBody>
      </p:sp>
      <p:sp>
        <p:nvSpPr>
          <p:cNvPr id="3" name="Espace réservé du contenu 2"/>
          <p:cNvSpPr>
            <a:spLocks noGrp="1"/>
          </p:cNvSpPr>
          <p:nvPr>
            <p:ph idx="1"/>
          </p:nvPr>
        </p:nvSpPr>
        <p:spPr/>
        <p:txBody>
          <a:bodyPr/>
          <a:lstStyle/>
          <a:p>
            <a:pPr marL="0" indent="0">
              <a:buNone/>
            </a:pPr>
            <a:endParaRPr lang="fr-FR" dirty="0"/>
          </a:p>
          <a:p>
            <a:pPr marL="0" indent="0">
              <a:buNone/>
            </a:pPr>
            <a:r>
              <a:rPr lang="fr-FR" dirty="0"/>
              <a:t>Avec ce fichier nous déployons le server de BDD</a:t>
            </a:r>
          </a:p>
          <a:p>
            <a:pPr marL="0" indent="0">
              <a:buNone/>
            </a:pPr>
            <a:endParaRPr lang="fr-FR" dirty="0"/>
          </a:p>
          <a:p>
            <a:pPr marL="0" indent="0">
              <a:buNone/>
            </a:pPr>
            <a:r>
              <a:rPr lang="fr-FR" dirty="0"/>
              <a:t>Exemple de code </a:t>
            </a:r>
          </a:p>
          <a:p>
            <a:pPr marL="0" indent="0">
              <a:buNone/>
            </a:pPr>
            <a:endParaRPr lang="fr-FR" dirty="0"/>
          </a:p>
          <a:p>
            <a:pPr marL="0" indent="0">
              <a:buNone/>
            </a:pPr>
            <a:endParaRPr lang="fr-FR" dirty="0"/>
          </a:p>
          <a:p>
            <a:pPr marL="0" indent="0">
              <a:buNone/>
            </a:pPr>
            <a:r>
              <a:rPr lang="fr-FR" dirty="0"/>
              <a:t> </a:t>
            </a:r>
            <a:endParaRPr lang="fr-FR" sz="1400" b="0" dirty="0">
              <a:solidFill>
                <a:schemeClr val="tx1"/>
              </a:solidFill>
            </a:endParaRPr>
          </a:p>
        </p:txBody>
      </p:sp>
      <p:pic>
        <p:nvPicPr>
          <p:cNvPr id="4" name="Image 3"/>
          <p:cNvPicPr>
            <a:picLocks noChangeAspect="1"/>
          </p:cNvPicPr>
          <p:nvPr/>
        </p:nvPicPr>
        <p:blipFill>
          <a:blip r:embed="rId2"/>
          <a:stretch>
            <a:fillRect/>
          </a:stretch>
        </p:blipFill>
        <p:spPr>
          <a:xfrm>
            <a:off x="2942324" y="3292760"/>
            <a:ext cx="6791592" cy="2354208"/>
          </a:xfrm>
          <a:prstGeom prst="rect">
            <a:avLst/>
          </a:prstGeom>
        </p:spPr>
      </p:pic>
    </p:spTree>
    <p:extLst>
      <p:ext uri="{BB962C8B-B14F-4D97-AF65-F5344CB8AC3E}">
        <p14:creationId xmlns:p14="http://schemas.microsoft.com/office/powerpoint/2010/main" val="121785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73432-63FF-4FDB-AA9C-36F94C6B2900}"/>
              </a:ext>
            </a:extLst>
          </p:cNvPr>
          <p:cNvSpPr>
            <a:spLocks noGrp="1"/>
          </p:cNvSpPr>
          <p:nvPr>
            <p:ph type="title"/>
            <p:custDataLst>
              <p:tags r:id="rId1"/>
            </p:custDataLst>
          </p:nvPr>
        </p:nvSpPr>
        <p:spPr/>
        <p:txBody>
          <a:bodyPr/>
          <a:lstStyle/>
          <a:p>
            <a:r>
              <a:rPr lang="fr-FR"/>
              <a:t>PLAN</a:t>
            </a:r>
          </a:p>
        </p:txBody>
      </p:sp>
      <p:graphicFrame>
        <p:nvGraphicFramePr>
          <p:cNvPr id="5" name="Espace réservé du contenu 4">
            <a:extLst>
              <a:ext uri="{FF2B5EF4-FFF2-40B4-BE49-F238E27FC236}">
                <a16:creationId xmlns:a16="http://schemas.microsoft.com/office/drawing/2014/main" id="{4C54DC8A-3790-469D-B22D-F96A4E7D736F}"/>
              </a:ext>
            </a:extLst>
          </p:cNvPr>
          <p:cNvGraphicFramePr>
            <a:graphicFrameLocks noGrp="1"/>
          </p:cNvGraphicFramePr>
          <p:nvPr>
            <p:ph idx="1"/>
            <p:custDataLst>
              <p:tags r:id="rId2"/>
            </p:custDataLst>
            <p:extLst>
              <p:ext uri="{D42A27DB-BD31-4B8C-83A1-F6EECF244321}">
                <p14:modId xmlns:p14="http://schemas.microsoft.com/office/powerpoint/2010/main" val="429267912"/>
              </p:ext>
            </p:extLst>
          </p:nvPr>
        </p:nvGraphicFramePr>
        <p:xfrm>
          <a:off x="1102988" y="1292557"/>
          <a:ext cx="10315961" cy="40440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Footer Placeholder 2">
            <a:extLst>
              <a:ext uri="{FF2B5EF4-FFF2-40B4-BE49-F238E27FC236}">
                <a16:creationId xmlns:a16="http://schemas.microsoft.com/office/drawing/2014/main" id="{5434C27D-E7FA-46DD-A213-0D6DBF0D8E14}"/>
              </a:ext>
            </a:extLst>
          </p:cNvPr>
          <p:cNvSpPr>
            <a:spLocks noGrp="1"/>
          </p:cNvSpPr>
          <p:nvPr>
            <p:ph type="ftr" sz="quarter" idx="10"/>
            <p:custDataLst>
              <p:tags r:id="rId3"/>
            </p:custDataLst>
          </p:nvPr>
        </p:nvSpPr>
        <p:spPr/>
        <p:txBody>
          <a:bodyPr/>
          <a:lstStyle/>
          <a:p>
            <a:r>
              <a:rPr lang="fr-FR"/>
              <a:t>© ILKI SAS Tous droits réservés</a:t>
            </a:r>
          </a:p>
        </p:txBody>
      </p:sp>
      <p:sp>
        <p:nvSpPr>
          <p:cNvPr id="6" name="Slide Number Placeholder 5">
            <a:extLst>
              <a:ext uri="{FF2B5EF4-FFF2-40B4-BE49-F238E27FC236}">
                <a16:creationId xmlns:a16="http://schemas.microsoft.com/office/drawing/2014/main" id="{1D7EEBFF-7122-4A4B-A4BF-DDCAD7B3129D}"/>
              </a:ext>
            </a:extLst>
          </p:cNvPr>
          <p:cNvSpPr>
            <a:spLocks noGrp="1"/>
          </p:cNvSpPr>
          <p:nvPr>
            <p:ph type="sldNum" sz="quarter" idx="11"/>
            <p:custDataLst>
              <p:tags r:id="rId4"/>
            </p:custDataLst>
          </p:nvPr>
        </p:nvSpPr>
        <p:spPr/>
        <p:txBody>
          <a:bodyPr/>
          <a:lstStyle/>
          <a:p>
            <a:fld id="{A3783278-D6FF-421F-AE6F-260A5D95E28C}" type="slidenum">
              <a:rPr lang="fr-FR" smtClean="0"/>
              <a:t>2</a:t>
            </a:fld>
            <a:endParaRPr lang="fr-FR"/>
          </a:p>
        </p:txBody>
      </p:sp>
    </p:spTree>
    <p:extLst>
      <p:ext uri="{BB962C8B-B14F-4D97-AF65-F5344CB8AC3E}">
        <p14:creationId xmlns:p14="http://schemas.microsoft.com/office/powerpoint/2010/main" val="842956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L'interface du Web server</a:t>
            </a:r>
          </a:p>
        </p:txBody>
      </p:sp>
      <p:pic>
        <p:nvPicPr>
          <p:cNvPr id="3" name="Picture 4" descr="Diagram&#10;&#10;Description automatically generated">
            <a:extLst>
              <a:ext uri="{FF2B5EF4-FFF2-40B4-BE49-F238E27FC236}">
                <a16:creationId xmlns:a16="http://schemas.microsoft.com/office/drawing/2014/main" id="{23959DAA-FF03-4B60-8F30-70FB0CE0D954}"/>
              </a:ext>
            </a:extLst>
          </p:cNvPr>
          <p:cNvPicPr>
            <a:picLocks noGrp="1" noChangeAspect="1"/>
          </p:cNvPicPr>
          <p:nvPr>
            <p:ph idx="1"/>
          </p:nvPr>
        </p:nvPicPr>
        <p:blipFill>
          <a:blip r:embed="rId2"/>
          <a:stretch>
            <a:fillRect/>
          </a:stretch>
        </p:blipFill>
        <p:spPr>
          <a:xfrm>
            <a:off x="1963063" y="1718036"/>
            <a:ext cx="8100206" cy="4667365"/>
          </a:xfrm>
        </p:spPr>
      </p:pic>
    </p:spTree>
    <p:extLst>
      <p:ext uri="{BB962C8B-B14F-4D97-AF65-F5344CB8AC3E}">
        <p14:creationId xmlns:p14="http://schemas.microsoft.com/office/powerpoint/2010/main" val="160963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B11D-1C78-46F3-9B89-54AEECF8ACC9}"/>
              </a:ext>
            </a:extLst>
          </p:cNvPr>
          <p:cNvSpPr>
            <a:spLocks noGrp="1"/>
          </p:cNvSpPr>
          <p:nvPr>
            <p:ph type="title"/>
          </p:nvPr>
        </p:nvSpPr>
        <p:spPr/>
        <p:txBody>
          <a:bodyPr/>
          <a:lstStyle/>
          <a:p>
            <a:r>
              <a:rPr lang="en-US"/>
              <a:t>Transformation Docker</a:t>
            </a:r>
          </a:p>
        </p:txBody>
      </p:sp>
      <p:sp>
        <p:nvSpPr>
          <p:cNvPr id="3" name="Content Placeholder 2">
            <a:extLst>
              <a:ext uri="{FF2B5EF4-FFF2-40B4-BE49-F238E27FC236}">
                <a16:creationId xmlns:a16="http://schemas.microsoft.com/office/drawing/2014/main" id="{98FE4A9A-39C3-4B72-A0FA-5BCD0E603672}"/>
              </a:ext>
            </a:extLst>
          </p:cNvPr>
          <p:cNvSpPr>
            <a:spLocks noGrp="1"/>
          </p:cNvSpPr>
          <p:nvPr>
            <p:ph idx="1"/>
          </p:nvPr>
        </p:nvSpPr>
        <p:spPr/>
        <p:txBody>
          <a:bodyPr vert="horz" lIns="91440" tIns="45720" rIns="91440" bIns="45720" rtlCol="0" anchor="t">
            <a:normAutofit lnSpcReduction="10000"/>
          </a:bodyPr>
          <a:lstStyle/>
          <a:p>
            <a:r>
              <a:rPr lang="en-US"/>
              <a:t>Une phase intermedaire qui consiste à transformer la configuration </a:t>
            </a:r>
          </a:p>
          <a:p>
            <a:pPr marL="0" indent="0">
              <a:buNone/>
            </a:pPr>
            <a:r>
              <a:rPr lang="en-US"/>
              <a:t>     Des machines virtuelles en images docker </a:t>
            </a:r>
          </a:p>
          <a:p>
            <a:pPr marL="0" indent="0">
              <a:buNone/>
            </a:pPr>
            <a:r>
              <a:rPr lang="en-US" dirty="0"/>
              <a:t>       </a:t>
            </a:r>
            <a:r>
              <a:rPr lang="en-US" sz="1600" b="0">
                <a:solidFill>
                  <a:schemeClr val="tx1"/>
                </a:solidFill>
              </a:rPr>
              <a:t>Elle est composée de deux étapes :</a:t>
            </a:r>
            <a:endParaRPr lang="en-US" dirty="0">
              <a:solidFill>
                <a:schemeClr val="tx1"/>
              </a:solidFill>
            </a:endParaRPr>
          </a:p>
          <a:p>
            <a:pPr marL="0" indent="0">
              <a:buNone/>
            </a:pPr>
            <a:r>
              <a:rPr lang="en-US" sz="1600" b="0">
                <a:solidFill>
                  <a:schemeClr val="tx1"/>
                </a:solidFill>
              </a:rPr>
              <a:t>         - Création de 3 images nécessaires pour l'infrastructure de production</a:t>
            </a:r>
          </a:p>
          <a:p>
            <a:pPr marL="0" indent="0">
              <a:buNone/>
            </a:pPr>
            <a:r>
              <a:rPr lang="en-US" sz="1600" b="0">
                <a:solidFill>
                  <a:schemeClr val="tx1"/>
                </a:solidFill>
              </a:rPr>
              <a:t>            Une image Web exposant sont port 80</a:t>
            </a:r>
            <a:endParaRPr lang="en-US" sz="1600" b="0" dirty="0">
              <a:solidFill>
                <a:schemeClr val="tx1"/>
              </a:solidFill>
            </a:endParaRPr>
          </a:p>
          <a:p>
            <a:pPr marL="0" indent="0">
              <a:buNone/>
            </a:pPr>
            <a:r>
              <a:rPr lang="en-US" sz="1600" b="0">
                <a:solidFill>
                  <a:schemeClr val="tx1"/>
                </a:solidFill>
              </a:rPr>
              <a:t>            Une image App exposant son port 8080</a:t>
            </a:r>
            <a:endParaRPr lang="en-US" sz="1600" b="0" dirty="0">
              <a:solidFill>
                <a:schemeClr val="tx1"/>
              </a:solidFill>
            </a:endParaRPr>
          </a:p>
          <a:p>
            <a:pPr marL="0" indent="0">
              <a:buNone/>
            </a:pPr>
            <a:r>
              <a:rPr lang="en-US" sz="1600" b="0">
                <a:solidFill>
                  <a:schemeClr val="tx1"/>
                </a:solidFill>
              </a:rPr>
              <a:t>            Une image bdd (mysql) exposant sont port 3306</a:t>
            </a:r>
            <a:endParaRPr lang="en-US" sz="1600" b="0" dirty="0">
              <a:solidFill>
                <a:schemeClr val="tx1"/>
              </a:solidFill>
            </a:endParaRPr>
          </a:p>
          <a:p>
            <a:pPr marL="0" indent="0">
              <a:buNone/>
            </a:pPr>
            <a:endParaRPr lang="en-US" sz="1600" b="0" dirty="0">
              <a:solidFill>
                <a:schemeClr val="tx1"/>
              </a:solidFill>
            </a:endParaRPr>
          </a:p>
          <a:p>
            <a:pPr marL="0" indent="0">
              <a:buNone/>
            </a:pPr>
            <a:r>
              <a:rPr lang="en-US" sz="1600" b="0">
                <a:solidFill>
                  <a:schemeClr val="tx1"/>
                </a:solidFill>
              </a:rPr>
              <a:t>        -  Dépot des images crées sur un repository  pour les utiliser lors de déploiment du  cluster</a:t>
            </a:r>
            <a:endParaRPr lang="en-US" sz="1600" b="0" dirty="0">
              <a:solidFill>
                <a:schemeClr val="tx1"/>
              </a:solidFill>
            </a:endParaRPr>
          </a:p>
          <a:p>
            <a:pPr marL="0" indent="0">
              <a:buNone/>
            </a:pPr>
            <a:r>
              <a:rPr lang="en-US" sz="1600" b="0" dirty="0">
                <a:solidFill>
                  <a:schemeClr val="tx1"/>
                </a:solidFill>
              </a:rPr>
              <a:t>           </a:t>
            </a:r>
          </a:p>
          <a:p>
            <a:pPr marL="0" indent="0">
              <a:buNone/>
            </a:pPr>
            <a:r>
              <a:rPr lang="en-US" sz="1600" b="0">
                <a:solidFill>
                  <a:schemeClr val="tx1"/>
                </a:solidFill>
              </a:rPr>
              <a:t>            Utilisation de Dockerfile et DockerHub  </a:t>
            </a:r>
            <a:endParaRPr lang="en-US">
              <a:solidFill>
                <a:schemeClr val="tx1"/>
              </a:solidFill>
            </a:endParaRPr>
          </a:p>
          <a:p>
            <a:pPr marL="0" indent="0">
              <a:buNone/>
            </a:pPr>
            <a:r>
              <a:rPr lang="en-US" sz="1600" b="0" dirty="0">
                <a:solidFill>
                  <a:schemeClr val="tx1"/>
                </a:solidFill>
              </a:rPr>
              <a:t>            </a:t>
            </a:r>
          </a:p>
          <a:p>
            <a:pPr marL="0" indent="0">
              <a:buNone/>
            </a:pPr>
            <a:endParaRPr lang="en-US" sz="1600" b="0" dirty="0">
              <a:solidFill>
                <a:schemeClr val="tx1"/>
              </a:solidFill>
            </a:endParaRPr>
          </a:p>
          <a:p>
            <a:pPr marL="0" indent="0">
              <a:buNone/>
            </a:pPr>
            <a:r>
              <a:rPr lang="en-US" sz="1600" b="0" dirty="0">
                <a:solidFill>
                  <a:schemeClr val="tx1"/>
                </a:solidFill>
              </a:rPr>
              <a:t>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1899681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7F1-BFA5-4165-8A99-EE2A724A2411}"/>
              </a:ext>
            </a:extLst>
          </p:cNvPr>
          <p:cNvSpPr>
            <a:spLocks noGrp="1"/>
          </p:cNvSpPr>
          <p:nvPr>
            <p:ph type="title"/>
          </p:nvPr>
        </p:nvSpPr>
        <p:spPr/>
        <p:txBody>
          <a:bodyPr/>
          <a:lstStyle/>
          <a:p>
            <a:r>
              <a:rPr lang="en-US"/>
              <a:t>Dockerfile</a:t>
            </a:r>
          </a:p>
        </p:txBody>
      </p:sp>
      <p:sp>
        <p:nvSpPr>
          <p:cNvPr id="3" name="Content Placeholder 2">
            <a:extLst>
              <a:ext uri="{FF2B5EF4-FFF2-40B4-BE49-F238E27FC236}">
                <a16:creationId xmlns:a16="http://schemas.microsoft.com/office/drawing/2014/main" id="{2F4496F5-87AC-43CC-A2FC-F57BD1A70439}"/>
              </a:ext>
            </a:extLst>
          </p:cNvPr>
          <p:cNvSpPr>
            <a:spLocks noGrp="1"/>
          </p:cNvSpPr>
          <p:nvPr>
            <p:ph idx="1"/>
          </p:nvPr>
        </p:nvSpPr>
        <p:spPr/>
        <p:txBody>
          <a:bodyPr vert="horz" lIns="91440" tIns="45720" rIns="91440" bIns="45720" rtlCol="0" anchor="t">
            <a:normAutofit/>
          </a:bodyPr>
          <a:lstStyle/>
          <a:p>
            <a:r>
              <a:rPr lang="en-US"/>
              <a:t>Dockerfile est un fichier de définition de l'image qui rajoute un ensemble de sous-couches en partant d'une image basique (ex: distribution ubuntu )</a:t>
            </a:r>
          </a:p>
          <a:p>
            <a:endParaRPr lang="en-US" dirty="0"/>
          </a:p>
          <a:p>
            <a:r>
              <a:rPr lang="en-US"/>
              <a:t>Utilise un language basique DSL (Domain Specific Language) composé d'instruction permettant la construction de l'image</a:t>
            </a:r>
          </a:p>
          <a:p>
            <a:endParaRPr lang="en-US" dirty="0"/>
          </a:p>
          <a:p>
            <a:pPr marL="0" indent="0">
              <a:buNone/>
            </a:pPr>
            <a:r>
              <a:rPr lang="en-US" dirty="0">
                <a:solidFill>
                  <a:schemeClr val="tx1"/>
                </a:solidFill>
              </a:rPr>
              <a:t>     </a:t>
            </a:r>
            <a:r>
              <a:rPr lang="en-US" sz="1600" b="0">
                <a:solidFill>
                  <a:schemeClr val="tx1"/>
                </a:solidFill>
              </a:rPr>
              <a:t>Exemple d'instruction pour l'image web (apache2) :</a:t>
            </a:r>
          </a:p>
          <a:p>
            <a:pPr marL="0" indent="0">
              <a:buNone/>
            </a:pPr>
            <a:endParaRPr lang="en-US" sz="1600" b="0" dirty="0">
              <a:solidFill>
                <a:schemeClr val="tx1"/>
              </a:solidFill>
            </a:endParaRPr>
          </a:p>
          <a:p>
            <a:pPr marL="0" indent="0">
              <a:buNone/>
            </a:pPr>
            <a:r>
              <a:rPr lang="en-US" sz="1600" b="0" dirty="0">
                <a:solidFill>
                  <a:schemeClr val="tx1"/>
                </a:solidFill>
              </a:rPr>
              <a:t>      </a:t>
            </a:r>
          </a:p>
          <a:p>
            <a:endParaRPr lang="en-US" dirty="0">
              <a:solidFill>
                <a:schemeClr val="tx1"/>
              </a:solidFill>
            </a:endParaRPr>
          </a:p>
        </p:txBody>
      </p:sp>
      <p:pic>
        <p:nvPicPr>
          <p:cNvPr id="4" name="Picture 4" descr="Text&#10;&#10;Description automatically generated">
            <a:extLst>
              <a:ext uri="{FF2B5EF4-FFF2-40B4-BE49-F238E27FC236}">
                <a16:creationId xmlns:a16="http://schemas.microsoft.com/office/drawing/2014/main" id="{10261899-CB5D-423B-AEE4-7DA473BF1DED}"/>
              </a:ext>
            </a:extLst>
          </p:cNvPr>
          <p:cNvPicPr>
            <a:picLocks noChangeAspect="1"/>
          </p:cNvPicPr>
          <p:nvPr/>
        </p:nvPicPr>
        <p:blipFill>
          <a:blip r:embed="rId2"/>
          <a:stretch>
            <a:fillRect/>
          </a:stretch>
        </p:blipFill>
        <p:spPr>
          <a:xfrm>
            <a:off x="6704028" y="3727043"/>
            <a:ext cx="2743200" cy="2946821"/>
          </a:xfrm>
          <a:prstGeom prst="rect">
            <a:avLst/>
          </a:prstGeom>
        </p:spPr>
      </p:pic>
    </p:spTree>
    <p:extLst>
      <p:ext uri="{BB962C8B-B14F-4D97-AF65-F5344CB8AC3E}">
        <p14:creationId xmlns:p14="http://schemas.microsoft.com/office/powerpoint/2010/main" val="298920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A3CE-FD0F-4B6D-9119-4E2C075C4855}"/>
              </a:ext>
            </a:extLst>
          </p:cNvPr>
          <p:cNvSpPr>
            <a:spLocks noGrp="1"/>
          </p:cNvSpPr>
          <p:nvPr>
            <p:ph type="title"/>
          </p:nvPr>
        </p:nvSpPr>
        <p:spPr/>
        <p:txBody>
          <a:bodyPr/>
          <a:lstStyle/>
          <a:p>
            <a:r>
              <a:rPr lang="en-US"/>
              <a:t>DockerHUB</a:t>
            </a:r>
          </a:p>
        </p:txBody>
      </p:sp>
      <p:sp>
        <p:nvSpPr>
          <p:cNvPr id="3" name="Content Placeholder 2">
            <a:extLst>
              <a:ext uri="{FF2B5EF4-FFF2-40B4-BE49-F238E27FC236}">
                <a16:creationId xmlns:a16="http://schemas.microsoft.com/office/drawing/2014/main" id="{04A69E8F-3A70-4CE6-891A-D4251632FBCA}"/>
              </a:ext>
            </a:extLst>
          </p:cNvPr>
          <p:cNvSpPr>
            <a:spLocks noGrp="1"/>
          </p:cNvSpPr>
          <p:nvPr>
            <p:ph idx="1"/>
          </p:nvPr>
        </p:nvSpPr>
        <p:spPr/>
        <p:txBody>
          <a:bodyPr vert="horz" lIns="91440" tIns="45720" rIns="91440" bIns="45720" rtlCol="0" anchor="t">
            <a:normAutofit/>
          </a:bodyPr>
          <a:lstStyle/>
          <a:p>
            <a:r>
              <a:rPr lang="en-US"/>
              <a:t>Un dépôt basé sur le cloud qui est totalement géré par l'organisation Docker qu'on a utiliser pour enregistrer nos différentes images</a:t>
            </a:r>
          </a:p>
          <a:p>
            <a:endParaRPr lang="en-US" dirty="0"/>
          </a:p>
          <a:p>
            <a:endParaRPr lang="en-US" dirty="0"/>
          </a:p>
        </p:txBody>
      </p:sp>
      <p:pic>
        <p:nvPicPr>
          <p:cNvPr id="4" name="Picture 4" descr="Graphical user interface, application, email, website&#10;&#10;Description automatically generated">
            <a:extLst>
              <a:ext uri="{FF2B5EF4-FFF2-40B4-BE49-F238E27FC236}">
                <a16:creationId xmlns:a16="http://schemas.microsoft.com/office/drawing/2014/main" id="{3BEECB6F-2A35-46D0-8C21-C07124058352}"/>
              </a:ext>
            </a:extLst>
          </p:cNvPr>
          <p:cNvPicPr>
            <a:picLocks noChangeAspect="1"/>
          </p:cNvPicPr>
          <p:nvPr/>
        </p:nvPicPr>
        <p:blipFill>
          <a:blip r:embed="rId2"/>
          <a:stretch>
            <a:fillRect/>
          </a:stretch>
        </p:blipFill>
        <p:spPr>
          <a:xfrm>
            <a:off x="1739246" y="2489931"/>
            <a:ext cx="8524971" cy="3669230"/>
          </a:xfrm>
          <a:prstGeom prst="rect">
            <a:avLst/>
          </a:prstGeom>
        </p:spPr>
      </p:pic>
    </p:spTree>
    <p:extLst>
      <p:ext uri="{BB962C8B-B14F-4D97-AF65-F5344CB8AC3E}">
        <p14:creationId xmlns:p14="http://schemas.microsoft.com/office/powerpoint/2010/main" val="73912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78DC-AE76-417F-9AD7-8C6C2B24E17B}"/>
              </a:ext>
            </a:extLst>
          </p:cNvPr>
          <p:cNvSpPr>
            <a:spLocks noGrp="1"/>
          </p:cNvSpPr>
          <p:nvPr>
            <p:ph type="title"/>
          </p:nvPr>
        </p:nvSpPr>
        <p:spPr/>
        <p:txBody>
          <a:bodyPr/>
          <a:lstStyle/>
          <a:p>
            <a:r>
              <a:rPr lang="en-US"/>
              <a:t>Code as a service</a:t>
            </a:r>
            <a:endParaRPr lang="en-US" dirty="0"/>
          </a:p>
        </p:txBody>
      </p:sp>
      <p:sp>
        <p:nvSpPr>
          <p:cNvPr id="3" name="Content Placeholder 2">
            <a:extLst>
              <a:ext uri="{FF2B5EF4-FFF2-40B4-BE49-F238E27FC236}">
                <a16:creationId xmlns:a16="http://schemas.microsoft.com/office/drawing/2014/main" id="{10C79554-885A-4740-84AA-90A2A0BC200A}"/>
              </a:ext>
            </a:extLst>
          </p:cNvPr>
          <p:cNvSpPr>
            <a:spLocks noGrp="1"/>
          </p:cNvSpPr>
          <p:nvPr>
            <p:ph idx="1"/>
          </p:nvPr>
        </p:nvSpPr>
        <p:spPr/>
        <p:txBody>
          <a:bodyPr vert="horz" lIns="91440" tIns="45720" rIns="91440" bIns="45720" rtlCol="0" anchor="t">
            <a:normAutofit/>
          </a:bodyPr>
          <a:lstStyle/>
          <a:p>
            <a:r>
              <a:rPr lang="en-US"/>
              <a:t>Elle représente la dernière phase avant d'avoir notre architecture finale de production oû elle tourne l'application conteneurisée</a:t>
            </a:r>
          </a:p>
          <a:p>
            <a:endParaRPr lang="en-US" dirty="0"/>
          </a:p>
          <a:p>
            <a:pPr marL="0" indent="0">
              <a:buNone/>
            </a:pPr>
            <a:r>
              <a:rPr lang="en-US" sz="1600" b="0">
                <a:solidFill>
                  <a:schemeClr val="tx1"/>
                </a:solidFill>
              </a:rPr>
              <a:t>     Cette étape a été basé essentiellement sur l'outil d'orchestration Kubernetes </a:t>
            </a:r>
            <a:endParaRPr lang="en-US" dirty="0">
              <a:solidFill>
                <a:schemeClr val="tx1"/>
              </a:solidFill>
            </a:endParaRPr>
          </a:p>
          <a:p>
            <a:pPr marL="0" indent="0">
              <a:buNone/>
            </a:pPr>
            <a:r>
              <a:rPr lang="en-US" dirty="0">
                <a:solidFill>
                  <a:schemeClr val="tx1"/>
                </a:solidFill>
              </a:rPr>
              <a:t>    </a:t>
            </a:r>
            <a:r>
              <a:rPr lang="en-US" sz="1600" b="0">
                <a:solidFill>
                  <a:schemeClr val="tx1"/>
                </a:solidFill>
              </a:rPr>
              <a:t>Fonctionnement principal :</a:t>
            </a:r>
          </a:p>
          <a:p>
            <a:pPr marL="0" indent="0">
              <a:buNone/>
            </a:pPr>
            <a:r>
              <a:rPr lang="en-US" sz="1600" b="0">
                <a:solidFill>
                  <a:schemeClr val="tx1"/>
                </a:solidFill>
              </a:rPr>
              <a:t>     - Création du cluster Kubernetes par la distribution Kubeadm </a:t>
            </a:r>
            <a:endParaRPr lang="en-US" sz="1600" b="0" dirty="0">
              <a:solidFill>
                <a:schemeClr val="tx1"/>
              </a:solidFill>
            </a:endParaRPr>
          </a:p>
          <a:p>
            <a:pPr marL="0" indent="0">
              <a:buNone/>
            </a:pPr>
            <a:r>
              <a:rPr lang="en-US" sz="1600" b="0" dirty="0">
                <a:solidFill>
                  <a:schemeClr val="tx1"/>
                </a:solidFill>
              </a:rPr>
              <a:t>         </a:t>
            </a:r>
          </a:p>
          <a:p>
            <a:pPr marL="0" indent="0">
              <a:buNone/>
            </a:pPr>
            <a:r>
              <a:rPr lang="en-US" sz="1600" b="0">
                <a:solidFill>
                  <a:schemeClr val="tx1"/>
                </a:solidFill>
              </a:rPr>
              <a:t>     - Création de plusieurs déploiments et service en partant des images créés précédemment </a:t>
            </a:r>
            <a:endParaRPr lang="en-US" sz="1600" b="0" dirty="0">
              <a:solidFill>
                <a:schemeClr val="tx1"/>
              </a:solidFill>
            </a:endParaRPr>
          </a:p>
          <a:p>
            <a:pPr marL="0" indent="0">
              <a:buNone/>
            </a:pPr>
            <a:r>
              <a:rPr lang="en-US" sz="1600" b="0">
                <a:solidFill>
                  <a:schemeClr val="tx1"/>
                </a:solidFill>
              </a:rPr>
              <a:t>          3 pods WEB accessibles depuis un même service</a:t>
            </a:r>
            <a:endParaRPr lang="en-US" sz="1600" b="0" dirty="0">
              <a:solidFill>
                <a:schemeClr val="tx1"/>
              </a:solidFill>
            </a:endParaRPr>
          </a:p>
          <a:p>
            <a:pPr marL="0" indent="0">
              <a:buNone/>
            </a:pPr>
            <a:r>
              <a:rPr lang="en-US" sz="1600" b="0">
                <a:solidFill>
                  <a:schemeClr val="tx1"/>
                </a:solidFill>
              </a:rPr>
              <a:t>          3 pods APP accessibles depuis un même service</a:t>
            </a:r>
          </a:p>
          <a:p>
            <a:pPr marL="0" indent="0">
              <a:buNone/>
            </a:pPr>
            <a:r>
              <a:rPr lang="en-US" sz="1600" b="0">
                <a:solidFill>
                  <a:schemeClr val="tx1"/>
                </a:solidFill>
              </a:rPr>
              <a:t>          1 pod BDD</a:t>
            </a:r>
            <a:endParaRPr lang="en-US" sz="1600" b="0" dirty="0">
              <a:solidFill>
                <a:schemeClr val="tx1"/>
              </a:solidFill>
            </a:endParaRPr>
          </a:p>
          <a:p>
            <a:pPr marL="0" indent="0">
              <a:buNone/>
            </a:pPr>
            <a:r>
              <a:rPr lang="en-US" sz="1600" b="0" dirty="0">
                <a:solidFill>
                  <a:schemeClr val="tx1"/>
                </a:solidFill>
              </a:rPr>
              <a:t>          </a:t>
            </a:r>
          </a:p>
          <a:p>
            <a:pPr marL="0" indent="0">
              <a:buNone/>
            </a:pPr>
            <a:endParaRPr lang="en-US" dirty="0">
              <a:solidFill>
                <a:schemeClr val="tx1"/>
              </a:solidFill>
            </a:endParaRPr>
          </a:p>
        </p:txBody>
      </p:sp>
      <p:pic>
        <p:nvPicPr>
          <p:cNvPr id="4" name="Picture 4" descr="Diagram&#10;&#10;Description automatically generated">
            <a:extLst>
              <a:ext uri="{FF2B5EF4-FFF2-40B4-BE49-F238E27FC236}">
                <a16:creationId xmlns:a16="http://schemas.microsoft.com/office/drawing/2014/main" id="{0D757DBC-4E66-48B3-AC0E-352E31104877}"/>
              </a:ext>
            </a:extLst>
          </p:cNvPr>
          <p:cNvPicPr>
            <a:picLocks noChangeAspect="1"/>
          </p:cNvPicPr>
          <p:nvPr/>
        </p:nvPicPr>
        <p:blipFill>
          <a:blip r:embed="rId2"/>
          <a:stretch>
            <a:fillRect/>
          </a:stretch>
        </p:blipFill>
        <p:spPr>
          <a:xfrm>
            <a:off x="6751163" y="4207082"/>
            <a:ext cx="2743200" cy="2465940"/>
          </a:xfrm>
          <a:prstGeom prst="rect">
            <a:avLst/>
          </a:prstGeom>
        </p:spPr>
      </p:pic>
    </p:spTree>
    <p:extLst>
      <p:ext uri="{BB962C8B-B14F-4D97-AF65-F5344CB8AC3E}">
        <p14:creationId xmlns:p14="http://schemas.microsoft.com/office/powerpoint/2010/main" val="91128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9B42-E742-44B8-A25B-7481F55372F0}"/>
              </a:ext>
            </a:extLst>
          </p:cNvPr>
          <p:cNvSpPr>
            <a:spLocks noGrp="1"/>
          </p:cNvSpPr>
          <p:nvPr>
            <p:ph type="title"/>
          </p:nvPr>
        </p:nvSpPr>
        <p:spPr/>
        <p:txBody>
          <a:bodyPr/>
          <a:lstStyle/>
          <a:p>
            <a:r>
              <a:rPr lang="en-US"/>
              <a:t>Résultat de Déploiment</a:t>
            </a:r>
          </a:p>
        </p:txBody>
      </p:sp>
      <p:pic>
        <p:nvPicPr>
          <p:cNvPr id="4" name="Picture 4" descr="Table&#10;&#10;Description automatically generated">
            <a:extLst>
              <a:ext uri="{FF2B5EF4-FFF2-40B4-BE49-F238E27FC236}">
                <a16:creationId xmlns:a16="http://schemas.microsoft.com/office/drawing/2014/main" id="{2A0F3875-4225-4EAE-905F-EE00FE33BB96}"/>
              </a:ext>
            </a:extLst>
          </p:cNvPr>
          <p:cNvPicPr>
            <a:picLocks noGrp="1" noChangeAspect="1"/>
          </p:cNvPicPr>
          <p:nvPr>
            <p:ph idx="1"/>
          </p:nvPr>
        </p:nvPicPr>
        <p:blipFill>
          <a:blip r:embed="rId2"/>
          <a:stretch>
            <a:fillRect/>
          </a:stretch>
        </p:blipFill>
        <p:spPr>
          <a:xfrm>
            <a:off x="1344629" y="1718035"/>
            <a:ext cx="9722004" cy="4525963"/>
          </a:xfrm>
        </p:spPr>
      </p:pic>
    </p:spTree>
    <p:extLst>
      <p:ext uri="{BB962C8B-B14F-4D97-AF65-F5344CB8AC3E}">
        <p14:creationId xmlns:p14="http://schemas.microsoft.com/office/powerpoint/2010/main" val="2217125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3569-847B-492B-9C27-7D7C360618F8}"/>
              </a:ext>
            </a:extLst>
          </p:cNvPr>
          <p:cNvSpPr>
            <a:spLocks noGrp="1"/>
          </p:cNvSpPr>
          <p:nvPr>
            <p:ph type="title"/>
          </p:nvPr>
        </p:nvSpPr>
        <p:spPr/>
        <p:txBody>
          <a:bodyPr/>
          <a:lstStyle/>
          <a:p>
            <a:r>
              <a:rPr lang="en-US"/>
              <a:t>Interface WEB </a:t>
            </a:r>
            <a:endParaRPr lang="en-US" sz="2000" dirty="0"/>
          </a:p>
        </p:txBody>
      </p:sp>
      <p:pic>
        <p:nvPicPr>
          <p:cNvPr id="4" name="Picture 4">
            <a:extLst>
              <a:ext uri="{FF2B5EF4-FFF2-40B4-BE49-F238E27FC236}">
                <a16:creationId xmlns:a16="http://schemas.microsoft.com/office/drawing/2014/main" id="{E6C5B2E7-9B5A-4461-A22D-9DA2A6D08F47}"/>
              </a:ext>
            </a:extLst>
          </p:cNvPr>
          <p:cNvPicPr>
            <a:picLocks noGrp="1" noChangeAspect="1"/>
          </p:cNvPicPr>
          <p:nvPr>
            <p:ph idx="1"/>
          </p:nvPr>
        </p:nvPicPr>
        <p:blipFill>
          <a:blip r:embed="rId2"/>
          <a:stretch>
            <a:fillRect/>
          </a:stretch>
        </p:blipFill>
        <p:spPr>
          <a:xfrm>
            <a:off x="3355589" y="1600201"/>
            <a:ext cx="5888619" cy="4525963"/>
          </a:xfrm>
        </p:spPr>
      </p:pic>
      <p:sp>
        <p:nvSpPr>
          <p:cNvPr id="5" name="TextBox 4">
            <a:extLst>
              <a:ext uri="{FF2B5EF4-FFF2-40B4-BE49-F238E27FC236}">
                <a16:creationId xmlns:a16="http://schemas.microsoft.com/office/drawing/2014/main" id="{250E8B4A-479F-4962-BDF6-325D51B25CEB}"/>
              </a:ext>
            </a:extLst>
          </p:cNvPr>
          <p:cNvSpPr txBox="1"/>
          <p:nvPr/>
        </p:nvSpPr>
        <p:spPr>
          <a:xfrm>
            <a:off x="168111" y="2226297"/>
            <a:ext cx="27432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cs typeface="Calibri"/>
              </a:rPr>
              <a:t>Dépôt Git</a:t>
            </a:r>
          </a:p>
          <a:p>
            <a:endParaRPr lang="en-US" dirty="0">
              <a:solidFill>
                <a:schemeClr val="accent1"/>
              </a:solidFill>
              <a:ea typeface="+mn-lt"/>
              <a:cs typeface="+mn-lt"/>
            </a:endParaRPr>
          </a:p>
          <a:p>
            <a:r>
              <a:rPr lang="en-US" dirty="0">
                <a:ea typeface="+mn-lt"/>
                <a:cs typeface="+mn-lt"/>
                <a:hlinkClick r:id="rId3"/>
              </a:rPr>
              <a:t>https://github.com/MohamedELHASSANE/Azure_Migration_Ptoject.git</a:t>
            </a:r>
            <a:endParaRPr lang="en-US"/>
          </a:p>
          <a:p>
            <a:endParaRPr lang="en-US" dirty="0">
              <a:solidFill>
                <a:srgbClr val="000000"/>
              </a:solidFill>
              <a:cs typeface="Calibri"/>
            </a:endParaRPr>
          </a:p>
          <a:p>
            <a:r>
              <a:rPr lang="en-US">
                <a:solidFill>
                  <a:schemeClr val="accent1"/>
                </a:solidFill>
                <a:ea typeface="+mn-lt"/>
                <a:cs typeface="+mn-lt"/>
              </a:rPr>
              <a:t>Dépôt DockerHub</a:t>
            </a:r>
            <a:endParaRPr lang="en-US">
              <a:solidFill>
                <a:schemeClr val="accent1"/>
              </a:solidFill>
            </a:endParaRPr>
          </a:p>
          <a:p>
            <a:endParaRPr lang="en-US" dirty="0">
              <a:solidFill>
                <a:schemeClr val="accent1"/>
              </a:solidFill>
              <a:ea typeface="+mn-lt"/>
              <a:cs typeface="+mn-lt"/>
            </a:endParaRPr>
          </a:p>
          <a:p>
            <a:r>
              <a:rPr lang="en-US">
                <a:ea typeface="+mn-lt"/>
                <a:cs typeface="+mn-lt"/>
              </a:rPr>
              <a:t>mohamedakka21 / ilkiformation</a:t>
            </a:r>
            <a:endParaRPr lang="en-US"/>
          </a:p>
          <a:p>
            <a:endParaRPr lang="en-US" dirty="0">
              <a:solidFill>
                <a:srgbClr val="4F81BD"/>
              </a:solidFill>
              <a:cs typeface="Calibri"/>
            </a:endParaRPr>
          </a:p>
          <a:p>
            <a:endParaRPr lang="en-US" dirty="0">
              <a:solidFill>
                <a:srgbClr val="4F81BD"/>
              </a:solidFill>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5660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C44693-BB16-41B8-A7FF-6F855D7691F3}"/>
              </a:ext>
            </a:extLst>
          </p:cNvPr>
          <p:cNvSpPr>
            <a:spLocks noGrp="1"/>
          </p:cNvSpPr>
          <p:nvPr>
            <p:ph type="title"/>
            <p:custDataLst>
              <p:tags r:id="rId1"/>
            </p:custDataLst>
          </p:nvPr>
        </p:nvSpPr>
        <p:spPr/>
        <p:txBody>
          <a:bodyPr/>
          <a:lstStyle/>
          <a:p>
            <a:r>
              <a:rPr lang="fr-FR"/>
              <a:t>Choix technique</a:t>
            </a:r>
          </a:p>
        </p:txBody>
      </p:sp>
      <p:sp>
        <p:nvSpPr>
          <p:cNvPr id="3" name="Espace réservé du contenu 2">
            <a:extLst>
              <a:ext uri="{FF2B5EF4-FFF2-40B4-BE49-F238E27FC236}">
                <a16:creationId xmlns:a16="http://schemas.microsoft.com/office/drawing/2014/main" id="{1AF7D403-3A65-42AC-B850-742524A0EAC6}"/>
              </a:ext>
            </a:extLst>
          </p:cNvPr>
          <p:cNvSpPr>
            <a:spLocks noGrp="1"/>
          </p:cNvSpPr>
          <p:nvPr>
            <p:ph idx="1"/>
            <p:custDataLst>
              <p:tags r:id="rId2"/>
            </p:custDataLst>
          </p:nvPr>
        </p:nvSpPr>
        <p:spPr/>
        <p:txBody>
          <a:bodyPr/>
          <a:lstStyle/>
          <a:p>
            <a:r>
              <a:rPr lang="fr-FR"/>
              <a:t>L’infrastructure est virtualisée</a:t>
            </a:r>
          </a:p>
          <a:p>
            <a:endParaRPr lang="fr-FR"/>
          </a:p>
          <a:p>
            <a:r>
              <a:rPr lang="fr-FR"/>
              <a:t>Elle est séparée en deux clusters, un de production et un de développement</a:t>
            </a:r>
          </a:p>
          <a:p>
            <a:endParaRPr lang="fr-FR"/>
          </a:p>
          <a:p>
            <a:r>
              <a:rPr lang="fr-FR"/>
              <a:t>Pour l’infrastructure de production, un </a:t>
            </a:r>
            <a:r>
              <a:rPr lang="fr-FR" err="1"/>
              <a:t>load</a:t>
            </a:r>
            <a:r>
              <a:rPr lang="fr-FR"/>
              <a:t>-balancer est en place devant les serveurs web et un autre devant les serveurs applicatifs</a:t>
            </a:r>
          </a:p>
        </p:txBody>
      </p:sp>
    </p:spTree>
    <p:extLst>
      <p:ext uri="{BB962C8B-B14F-4D97-AF65-F5344CB8AC3E}">
        <p14:creationId xmlns:p14="http://schemas.microsoft.com/office/powerpoint/2010/main" val="286530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DCE43E-2D70-489A-8A12-4E2123633759}"/>
              </a:ext>
            </a:extLst>
          </p:cNvPr>
          <p:cNvSpPr>
            <a:spLocks noGrp="1"/>
          </p:cNvSpPr>
          <p:nvPr>
            <p:ph type="title"/>
            <p:custDataLst>
              <p:tags r:id="rId1"/>
            </p:custDataLst>
          </p:nvPr>
        </p:nvSpPr>
        <p:spPr/>
        <p:txBody>
          <a:bodyPr>
            <a:normAutofit fontScale="90000"/>
          </a:bodyPr>
          <a:lstStyle/>
          <a:p>
            <a:r>
              <a:rPr lang="fr-FR"/>
              <a:t>Infrastructure de développement</a:t>
            </a:r>
          </a:p>
        </p:txBody>
      </p:sp>
      <p:sp>
        <p:nvSpPr>
          <p:cNvPr id="3" name="Espace réservé du contenu 2">
            <a:extLst>
              <a:ext uri="{FF2B5EF4-FFF2-40B4-BE49-F238E27FC236}">
                <a16:creationId xmlns:a16="http://schemas.microsoft.com/office/drawing/2014/main" id="{62F1B2D1-108E-49CF-AA97-B0A1CB6CBF2A}"/>
              </a:ext>
            </a:extLst>
          </p:cNvPr>
          <p:cNvSpPr>
            <a:spLocks noGrp="1"/>
          </p:cNvSpPr>
          <p:nvPr>
            <p:ph idx="1"/>
            <p:custDataLst>
              <p:tags r:id="rId2"/>
            </p:custDataLst>
          </p:nvPr>
        </p:nvSpPr>
        <p:spPr/>
        <p:txBody>
          <a:bodyPr/>
          <a:lstStyle/>
          <a:p>
            <a:r>
              <a:rPr lang="fr-FR"/>
              <a:t>L’infrastructure de développement est composée de 3 machines</a:t>
            </a:r>
          </a:p>
          <a:p>
            <a:endParaRPr lang="fr-FR"/>
          </a:p>
        </p:txBody>
      </p:sp>
      <p:graphicFrame>
        <p:nvGraphicFramePr>
          <p:cNvPr id="4" name="Tableau 4">
            <a:extLst>
              <a:ext uri="{FF2B5EF4-FFF2-40B4-BE49-F238E27FC236}">
                <a16:creationId xmlns:a16="http://schemas.microsoft.com/office/drawing/2014/main" id="{1EAD43B9-E34C-4E60-9D54-B89687D567DA}"/>
              </a:ext>
            </a:extLst>
          </p:cNvPr>
          <p:cNvGraphicFramePr>
            <a:graphicFrameLocks noGrp="1"/>
          </p:cNvGraphicFramePr>
          <p:nvPr>
            <p:custDataLst>
              <p:tags r:id="rId3"/>
            </p:custDataLst>
            <p:extLst>
              <p:ext uri="{D42A27DB-BD31-4B8C-83A1-F6EECF244321}">
                <p14:modId xmlns:p14="http://schemas.microsoft.com/office/powerpoint/2010/main" val="3356182853"/>
              </p:ext>
            </p:extLst>
          </p:nvPr>
        </p:nvGraphicFramePr>
        <p:xfrm>
          <a:off x="1052659" y="3637175"/>
          <a:ext cx="9170422" cy="2834640"/>
        </p:xfrm>
        <a:graphic>
          <a:graphicData uri="http://schemas.openxmlformats.org/drawingml/2006/table">
            <a:tbl>
              <a:tblPr firstRow="1" bandRow="1">
                <a:tableStyleId>{5C22544A-7EE6-4342-B048-85BDC9FD1C3A}</a:tableStyleId>
              </a:tblPr>
              <a:tblGrid>
                <a:gridCol w="1524005">
                  <a:extLst>
                    <a:ext uri="{9D8B030D-6E8A-4147-A177-3AD203B41FA5}">
                      <a16:colId xmlns:a16="http://schemas.microsoft.com/office/drawing/2014/main" val="1575022553"/>
                    </a:ext>
                  </a:extLst>
                </a:gridCol>
                <a:gridCol w="828432">
                  <a:extLst>
                    <a:ext uri="{9D8B030D-6E8A-4147-A177-3AD203B41FA5}">
                      <a16:colId xmlns:a16="http://schemas.microsoft.com/office/drawing/2014/main" val="1307037142"/>
                    </a:ext>
                  </a:extLst>
                </a:gridCol>
                <a:gridCol w="953480">
                  <a:extLst>
                    <a:ext uri="{9D8B030D-6E8A-4147-A177-3AD203B41FA5}">
                      <a16:colId xmlns:a16="http://schemas.microsoft.com/office/drawing/2014/main" val="1801488908"/>
                    </a:ext>
                  </a:extLst>
                </a:gridCol>
                <a:gridCol w="851606">
                  <a:extLst>
                    <a:ext uri="{9D8B030D-6E8A-4147-A177-3AD203B41FA5}">
                      <a16:colId xmlns:a16="http://schemas.microsoft.com/office/drawing/2014/main" val="1512030296"/>
                    </a:ext>
                  </a:extLst>
                </a:gridCol>
                <a:gridCol w="1503369">
                  <a:extLst>
                    <a:ext uri="{9D8B030D-6E8A-4147-A177-3AD203B41FA5}">
                      <a16:colId xmlns:a16="http://schemas.microsoft.com/office/drawing/2014/main" val="4240290677"/>
                    </a:ext>
                  </a:extLst>
                </a:gridCol>
                <a:gridCol w="1774102">
                  <a:extLst>
                    <a:ext uri="{9D8B030D-6E8A-4147-A177-3AD203B41FA5}">
                      <a16:colId xmlns:a16="http://schemas.microsoft.com/office/drawing/2014/main" val="3522396282"/>
                    </a:ext>
                  </a:extLst>
                </a:gridCol>
                <a:gridCol w="1735428">
                  <a:extLst>
                    <a:ext uri="{9D8B030D-6E8A-4147-A177-3AD203B41FA5}">
                      <a16:colId xmlns:a16="http://schemas.microsoft.com/office/drawing/2014/main" val="4158732761"/>
                    </a:ext>
                  </a:extLst>
                </a:gridCol>
              </a:tblGrid>
              <a:tr h="566084">
                <a:tc>
                  <a:txBody>
                    <a:bodyPr/>
                    <a:lstStyle/>
                    <a:p>
                      <a:r>
                        <a:rPr lang="fr-FR" dirty="0"/>
                        <a:t>NOM</a:t>
                      </a:r>
                    </a:p>
                  </a:txBody>
                  <a:tcPr/>
                </a:tc>
                <a:tc>
                  <a:txBody>
                    <a:bodyPr/>
                    <a:lstStyle/>
                    <a:p>
                      <a:r>
                        <a:rPr lang="fr-FR" dirty="0"/>
                        <a:t>RAM</a:t>
                      </a:r>
                    </a:p>
                  </a:txBody>
                  <a:tcPr/>
                </a:tc>
                <a:tc>
                  <a:txBody>
                    <a:bodyPr/>
                    <a:lstStyle/>
                    <a:p>
                      <a:r>
                        <a:rPr lang="fr-FR" dirty="0"/>
                        <a:t>CPU</a:t>
                      </a:r>
                    </a:p>
                  </a:txBody>
                  <a:tcPr/>
                </a:tc>
                <a:tc>
                  <a:txBody>
                    <a:bodyPr/>
                    <a:lstStyle/>
                    <a:p>
                      <a:r>
                        <a:rPr lang="fr-FR" dirty="0"/>
                        <a:t>STOCKAGE</a:t>
                      </a:r>
                    </a:p>
                  </a:txBody>
                  <a:tcPr/>
                </a:tc>
                <a:tc>
                  <a:txBody>
                    <a:bodyPr/>
                    <a:lstStyle/>
                    <a:p>
                      <a:r>
                        <a:rPr lang="fr-FR" dirty="0"/>
                        <a:t>OS</a:t>
                      </a:r>
                    </a:p>
                  </a:txBody>
                  <a:tcPr/>
                </a:tc>
                <a:tc>
                  <a:txBody>
                    <a:bodyPr/>
                    <a:lstStyle/>
                    <a:p>
                      <a:r>
                        <a:rPr lang="fr-FR" dirty="0"/>
                        <a:t>IP</a:t>
                      </a:r>
                    </a:p>
                  </a:txBody>
                  <a:tcPr/>
                </a:tc>
                <a:tc>
                  <a:txBody>
                    <a:bodyPr/>
                    <a:lstStyle/>
                    <a:p>
                      <a:r>
                        <a:rPr lang="fr-FR" dirty="0"/>
                        <a:t>PORT OUVERTS</a:t>
                      </a:r>
                    </a:p>
                  </a:txBody>
                  <a:tcPr/>
                </a:tc>
                <a:extLst>
                  <a:ext uri="{0D108BD9-81ED-4DB2-BD59-A6C34878D82A}">
                    <a16:rowId xmlns:a16="http://schemas.microsoft.com/office/drawing/2014/main" val="3104761264"/>
                  </a:ext>
                </a:extLst>
              </a:tr>
              <a:tr h="807704">
                <a:tc>
                  <a:txBody>
                    <a:bodyPr/>
                    <a:lstStyle/>
                    <a:p>
                      <a:r>
                        <a:rPr lang="fr-FR" dirty="0"/>
                        <a:t>WEB-SERVER</a:t>
                      </a:r>
                    </a:p>
                  </a:txBody>
                  <a:tcPr/>
                </a:tc>
                <a:tc>
                  <a:txBody>
                    <a:bodyPr/>
                    <a:lstStyle/>
                    <a:p>
                      <a:r>
                        <a:rPr lang="fr-FR" dirty="0"/>
                        <a:t>3.5Go</a:t>
                      </a:r>
                    </a:p>
                  </a:txBody>
                  <a:tcPr/>
                </a:tc>
                <a:tc>
                  <a:txBody>
                    <a:bodyPr/>
                    <a:lstStyle/>
                    <a:p>
                      <a:r>
                        <a:rPr lang="fr-FR" dirty="0"/>
                        <a:t>1 </a:t>
                      </a:r>
                      <a:r>
                        <a:rPr lang="fr-FR" dirty="0" err="1"/>
                        <a:t>vCPU</a:t>
                      </a:r>
                      <a:endParaRPr lang="fr-FR" dirty="0"/>
                    </a:p>
                  </a:txBody>
                  <a:tcPr/>
                </a:tc>
                <a:tc>
                  <a:txBody>
                    <a:bodyPr/>
                    <a:lstStyle/>
                    <a:p>
                      <a:r>
                        <a:rPr lang="fr-FR" dirty="0"/>
                        <a:t>10Go</a:t>
                      </a:r>
                    </a:p>
                  </a:txBody>
                  <a:tcPr/>
                </a:tc>
                <a:tc>
                  <a:txBody>
                    <a:bodyPr/>
                    <a:lstStyle/>
                    <a:p>
                      <a:r>
                        <a:rPr lang="fr-FR" dirty="0"/>
                        <a:t>Ubuntu 18.04</a:t>
                      </a:r>
                    </a:p>
                  </a:txBody>
                  <a:tcPr/>
                </a:tc>
                <a:tc>
                  <a:txBody>
                    <a:bodyPr/>
                    <a:lstStyle/>
                    <a:p>
                      <a:pPr lvl="0" algn="l">
                        <a:lnSpc>
                          <a:spcPct val="100000"/>
                        </a:lnSpc>
                        <a:spcBef>
                          <a:spcPts val="0"/>
                        </a:spcBef>
                        <a:spcAft>
                          <a:spcPts val="0"/>
                        </a:spcAft>
                        <a:buNone/>
                      </a:pPr>
                      <a:r>
                        <a:rPr lang="fr-FR" sz="1800" b="0" i="0" u="none" strike="noStrike" noProof="0" dirty="0">
                          <a:latin typeface="Calibri"/>
                        </a:rPr>
                        <a:t>40.118.103.176,</a:t>
                      </a:r>
                      <a:r>
                        <a:rPr lang="fr-FR" sz="1800" b="0" i="0" u="none" strike="noStrike" noProof="0" dirty="0"/>
                        <a:t>10.1.0.4</a:t>
                      </a:r>
                      <a:endParaRPr lang="fr-FR" dirty="0"/>
                    </a:p>
                    <a:p>
                      <a:pPr lvl="0">
                        <a:buNone/>
                      </a:pPr>
                      <a:endParaRPr lang="fr-FR" sz="1800" b="0" i="0" u="none" strike="noStrike" noProof="0">
                        <a:latin typeface="Calibri"/>
                      </a:endParaRPr>
                    </a:p>
                  </a:txBody>
                  <a:tcPr/>
                </a:tc>
                <a:tc>
                  <a:txBody>
                    <a:bodyPr/>
                    <a:lstStyle/>
                    <a:p>
                      <a:r>
                        <a:rPr lang="fr-FR" dirty="0"/>
                        <a:t>80,22</a:t>
                      </a:r>
                    </a:p>
                  </a:txBody>
                  <a:tcPr/>
                </a:tc>
                <a:extLst>
                  <a:ext uri="{0D108BD9-81ED-4DB2-BD59-A6C34878D82A}">
                    <a16:rowId xmlns:a16="http://schemas.microsoft.com/office/drawing/2014/main" val="272603173"/>
                  </a:ext>
                </a:extLst>
              </a:tr>
              <a:tr h="566084">
                <a:tc>
                  <a:txBody>
                    <a:bodyPr/>
                    <a:lstStyle/>
                    <a:p>
                      <a:r>
                        <a:rPr lang="fr-FR" dirty="0"/>
                        <a:t>APP-SERVER</a:t>
                      </a:r>
                    </a:p>
                  </a:txBody>
                  <a:tcPr/>
                </a:tc>
                <a:tc>
                  <a:txBody>
                    <a:bodyPr/>
                    <a:lstStyle/>
                    <a:p>
                      <a:r>
                        <a:rPr lang="fr-FR" dirty="0"/>
                        <a:t>3.5Go</a:t>
                      </a:r>
                    </a:p>
                  </a:txBody>
                  <a:tcPr/>
                </a:tc>
                <a:tc>
                  <a:txBody>
                    <a:bodyPr/>
                    <a:lstStyle/>
                    <a:p>
                      <a:r>
                        <a:rPr lang="fr-FR" dirty="0"/>
                        <a:t>1 </a:t>
                      </a:r>
                      <a:r>
                        <a:rPr lang="fr-FR" dirty="0" err="1"/>
                        <a:t>vCPU</a:t>
                      </a:r>
                      <a:endParaRPr lang="fr-FR" dirty="0"/>
                    </a:p>
                  </a:txBody>
                  <a:tcPr/>
                </a:tc>
                <a:tc>
                  <a:txBody>
                    <a:bodyPr/>
                    <a:lstStyle/>
                    <a:p>
                      <a:r>
                        <a:rPr lang="fr-FR" dirty="0"/>
                        <a:t>10Go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Ubuntu 18.04</a:t>
                      </a:r>
                    </a:p>
                  </a:txBody>
                  <a:tcPr/>
                </a:tc>
                <a:tc>
                  <a:txBody>
                    <a:bodyPr/>
                    <a:lstStyle/>
                    <a:p>
                      <a:pPr lvl="0" algn="l">
                        <a:lnSpc>
                          <a:spcPct val="100000"/>
                        </a:lnSpc>
                        <a:spcBef>
                          <a:spcPts val="0"/>
                        </a:spcBef>
                        <a:spcAft>
                          <a:spcPts val="0"/>
                        </a:spcAft>
                        <a:buNone/>
                      </a:pPr>
                      <a:r>
                        <a:rPr lang="fr-FR" sz="1800" b="0" i="0" u="none" strike="noStrike" noProof="0" dirty="0">
                          <a:latin typeface="Calibri"/>
                        </a:rPr>
                        <a:t>10.1.0.5, </a:t>
                      </a:r>
                      <a:r>
                        <a:rPr lang="fr-FR" sz="1800" b="0" i="0" u="none" strike="noStrike" noProof="0" dirty="0"/>
                        <a:t> </a:t>
                      </a:r>
                      <a:endParaRPr lang="fr-FR" dirty="0"/>
                    </a:p>
                    <a:p>
                      <a:pPr lvl="0" algn="l">
                        <a:lnSpc>
                          <a:spcPct val="100000"/>
                        </a:lnSpc>
                        <a:spcBef>
                          <a:spcPts val="0"/>
                        </a:spcBef>
                        <a:spcAft>
                          <a:spcPts val="0"/>
                        </a:spcAft>
                        <a:buNone/>
                      </a:pPr>
                      <a:r>
                        <a:rPr lang="fr-FR" sz="1800" b="0" i="0" u="none" strike="noStrike" noProof="0" dirty="0"/>
                        <a:t>40.118.103.138</a:t>
                      </a:r>
                      <a:endParaRPr lang="fr-FR" dirty="0"/>
                    </a:p>
                  </a:txBody>
                  <a:tcPr/>
                </a:tc>
                <a:tc>
                  <a:txBody>
                    <a:bodyPr/>
                    <a:lstStyle/>
                    <a:p>
                      <a:r>
                        <a:rPr lang="fr-FR" dirty="0"/>
                        <a:t>8080,22</a:t>
                      </a:r>
                    </a:p>
                  </a:txBody>
                  <a:tcPr/>
                </a:tc>
                <a:extLst>
                  <a:ext uri="{0D108BD9-81ED-4DB2-BD59-A6C34878D82A}">
                    <a16:rowId xmlns:a16="http://schemas.microsoft.com/office/drawing/2014/main" val="1864473860"/>
                  </a:ext>
                </a:extLst>
              </a:tr>
              <a:tr h="566084">
                <a:tc>
                  <a:txBody>
                    <a:bodyPr/>
                    <a:lstStyle/>
                    <a:p>
                      <a:r>
                        <a:rPr lang="fr-FR" dirty="0"/>
                        <a:t>BDD-SERVER</a:t>
                      </a:r>
                    </a:p>
                  </a:txBody>
                  <a:tcPr/>
                </a:tc>
                <a:tc>
                  <a:txBody>
                    <a:bodyPr/>
                    <a:lstStyle/>
                    <a:p>
                      <a:r>
                        <a:rPr lang="fr-FR" dirty="0"/>
                        <a:t>3.5Go</a:t>
                      </a:r>
                    </a:p>
                  </a:txBody>
                  <a:tcPr/>
                </a:tc>
                <a:tc>
                  <a:txBody>
                    <a:bodyPr/>
                    <a:lstStyle/>
                    <a:p>
                      <a:r>
                        <a:rPr lang="fr-FR" dirty="0"/>
                        <a:t>1 </a:t>
                      </a:r>
                      <a:r>
                        <a:rPr lang="fr-FR" dirty="0" err="1"/>
                        <a:t>vCPU</a:t>
                      </a:r>
                      <a:endParaRPr lang="fr-FR" dirty="0"/>
                    </a:p>
                  </a:txBody>
                  <a:tcPr/>
                </a:tc>
                <a:tc>
                  <a:txBody>
                    <a:bodyPr/>
                    <a:lstStyle/>
                    <a:p>
                      <a:r>
                        <a:rPr lang="fr-FR" dirty="0"/>
                        <a:t>10Go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dirty="0"/>
                        <a:t>Ubuntu 18.04</a:t>
                      </a:r>
                    </a:p>
                  </a:txBody>
                  <a:tcPr/>
                </a:tc>
                <a:tc>
                  <a:txBody>
                    <a:bodyPr/>
                    <a:lstStyle/>
                    <a:p>
                      <a:pPr lvl="0">
                        <a:buNone/>
                      </a:pPr>
                      <a:r>
                        <a:rPr lang="fr-FR" sz="1800" b="0" i="0" u="none" strike="noStrike" noProof="0" dirty="0">
                          <a:latin typeface="Calibri"/>
                        </a:rPr>
                        <a:t>10.1.0.6</a:t>
                      </a:r>
                      <a:r>
                        <a:rPr lang="fr-FR" dirty="0"/>
                        <a:t>,</a:t>
                      </a:r>
                    </a:p>
                    <a:p>
                      <a:pPr lvl="0">
                        <a:buNone/>
                      </a:pPr>
                      <a:r>
                        <a:rPr lang="fr-FR" sz="1800" b="0" i="0" u="none" strike="noStrike" noProof="0" dirty="0">
                          <a:latin typeface="Calibri"/>
                        </a:rPr>
                        <a:t>40.118.103.88</a:t>
                      </a:r>
                      <a:endParaRPr lang="fr-FR" dirty="0"/>
                    </a:p>
                  </a:txBody>
                  <a:tcPr/>
                </a:tc>
                <a:tc>
                  <a:txBody>
                    <a:bodyPr/>
                    <a:lstStyle/>
                    <a:p>
                      <a:r>
                        <a:rPr lang="fr-FR" dirty="0"/>
                        <a:t>3306,22</a:t>
                      </a:r>
                    </a:p>
                  </a:txBody>
                  <a:tcPr/>
                </a:tc>
                <a:extLst>
                  <a:ext uri="{0D108BD9-81ED-4DB2-BD59-A6C34878D82A}">
                    <a16:rowId xmlns:a16="http://schemas.microsoft.com/office/drawing/2014/main" val="2733660752"/>
                  </a:ext>
                </a:extLst>
              </a:tr>
            </a:tbl>
          </a:graphicData>
        </a:graphic>
      </p:graphicFrame>
      <p:pic>
        <p:nvPicPr>
          <p:cNvPr id="5" name="Picture 5" descr="Diagram&#10;&#10;Description automatically generated">
            <a:extLst>
              <a:ext uri="{FF2B5EF4-FFF2-40B4-BE49-F238E27FC236}">
                <a16:creationId xmlns:a16="http://schemas.microsoft.com/office/drawing/2014/main" id="{3B532B40-4927-4680-B89F-C1660CFB295B}"/>
              </a:ext>
            </a:extLst>
          </p:cNvPr>
          <p:cNvPicPr>
            <a:picLocks noChangeAspect="1"/>
          </p:cNvPicPr>
          <p:nvPr/>
        </p:nvPicPr>
        <p:blipFill>
          <a:blip r:embed="rId5"/>
          <a:stretch>
            <a:fillRect/>
          </a:stretch>
        </p:blipFill>
        <p:spPr>
          <a:xfrm>
            <a:off x="2509102" y="2172683"/>
            <a:ext cx="5500539" cy="1232161"/>
          </a:xfrm>
          <a:prstGeom prst="rect">
            <a:avLst/>
          </a:prstGeom>
        </p:spPr>
      </p:pic>
    </p:spTree>
    <p:extLst>
      <p:ext uri="{BB962C8B-B14F-4D97-AF65-F5344CB8AC3E}">
        <p14:creationId xmlns:p14="http://schemas.microsoft.com/office/powerpoint/2010/main" val="91789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DCE43E-2D70-489A-8A12-4E2123633759}"/>
              </a:ext>
            </a:extLst>
          </p:cNvPr>
          <p:cNvSpPr>
            <a:spLocks noGrp="1"/>
          </p:cNvSpPr>
          <p:nvPr>
            <p:ph type="title"/>
            <p:custDataLst>
              <p:tags r:id="rId1"/>
            </p:custDataLst>
          </p:nvPr>
        </p:nvSpPr>
        <p:spPr/>
        <p:txBody>
          <a:bodyPr>
            <a:normAutofit/>
          </a:bodyPr>
          <a:lstStyle/>
          <a:p>
            <a:r>
              <a:rPr lang="fr-FR"/>
              <a:t>Infrastructure de PRODUCTION</a:t>
            </a:r>
          </a:p>
        </p:txBody>
      </p:sp>
      <p:sp>
        <p:nvSpPr>
          <p:cNvPr id="3" name="Espace réservé du contenu 2">
            <a:extLst>
              <a:ext uri="{FF2B5EF4-FFF2-40B4-BE49-F238E27FC236}">
                <a16:creationId xmlns:a16="http://schemas.microsoft.com/office/drawing/2014/main" id="{62F1B2D1-108E-49CF-AA97-B0A1CB6CBF2A}"/>
              </a:ext>
            </a:extLst>
          </p:cNvPr>
          <p:cNvSpPr>
            <a:spLocks noGrp="1"/>
          </p:cNvSpPr>
          <p:nvPr>
            <p:ph idx="1"/>
            <p:custDataLst>
              <p:tags r:id="rId2"/>
            </p:custDataLst>
          </p:nvPr>
        </p:nvSpPr>
        <p:spPr/>
        <p:txBody>
          <a:bodyPr vert="horz" lIns="91440" tIns="45720" rIns="91440" bIns="45720" rtlCol="0" anchor="t">
            <a:normAutofit/>
          </a:bodyPr>
          <a:lstStyle/>
          <a:p>
            <a:r>
              <a:rPr lang="fr-FR"/>
              <a:t>L’infrastructure de production est composée de 7 machines</a:t>
            </a:r>
          </a:p>
          <a:p>
            <a:endParaRPr lang="fr-FR"/>
          </a:p>
        </p:txBody>
      </p:sp>
      <p:graphicFrame>
        <p:nvGraphicFramePr>
          <p:cNvPr id="4" name="Tableau 4">
            <a:extLst>
              <a:ext uri="{FF2B5EF4-FFF2-40B4-BE49-F238E27FC236}">
                <a16:creationId xmlns:a16="http://schemas.microsoft.com/office/drawing/2014/main" id="{1EAD43B9-E34C-4E60-9D54-B89687D567DA}"/>
              </a:ext>
            </a:extLst>
          </p:cNvPr>
          <p:cNvGraphicFramePr>
            <a:graphicFrameLocks noGrp="1"/>
          </p:cNvGraphicFramePr>
          <p:nvPr>
            <p:custDataLst>
              <p:tags r:id="rId3"/>
            </p:custDataLst>
            <p:extLst>
              <p:ext uri="{D42A27DB-BD31-4B8C-83A1-F6EECF244321}">
                <p14:modId xmlns:p14="http://schemas.microsoft.com/office/powerpoint/2010/main" val="2180975913"/>
              </p:ext>
            </p:extLst>
          </p:nvPr>
        </p:nvGraphicFramePr>
        <p:xfrm>
          <a:off x="1487166" y="2153920"/>
          <a:ext cx="9217664" cy="3002280"/>
        </p:xfrm>
        <a:graphic>
          <a:graphicData uri="http://schemas.openxmlformats.org/drawingml/2006/table">
            <a:tbl>
              <a:tblPr firstRow="1" bandRow="1">
                <a:tableStyleId>{5C22544A-7EE6-4342-B048-85BDC9FD1C3A}</a:tableStyleId>
              </a:tblPr>
              <a:tblGrid>
                <a:gridCol w="1344370">
                  <a:extLst>
                    <a:ext uri="{9D8B030D-6E8A-4147-A177-3AD203B41FA5}">
                      <a16:colId xmlns:a16="http://schemas.microsoft.com/office/drawing/2014/main" val="1575022553"/>
                    </a:ext>
                  </a:extLst>
                </a:gridCol>
                <a:gridCol w="701993">
                  <a:extLst>
                    <a:ext uri="{9D8B030D-6E8A-4147-A177-3AD203B41FA5}">
                      <a16:colId xmlns:a16="http://schemas.microsoft.com/office/drawing/2014/main" val="1307037142"/>
                    </a:ext>
                  </a:extLst>
                </a:gridCol>
                <a:gridCol w="892492">
                  <a:extLst>
                    <a:ext uri="{9D8B030D-6E8A-4147-A177-3AD203B41FA5}">
                      <a16:colId xmlns:a16="http://schemas.microsoft.com/office/drawing/2014/main" val="1801488908"/>
                    </a:ext>
                  </a:extLst>
                </a:gridCol>
                <a:gridCol w="1240092">
                  <a:extLst>
                    <a:ext uri="{9D8B030D-6E8A-4147-A177-3AD203B41FA5}">
                      <a16:colId xmlns:a16="http://schemas.microsoft.com/office/drawing/2014/main" val="1512030296"/>
                    </a:ext>
                  </a:extLst>
                </a:gridCol>
                <a:gridCol w="1511110">
                  <a:extLst>
                    <a:ext uri="{9D8B030D-6E8A-4147-A177-3AD203B41FA5}">
                      <a16:colId xmlns:a16="http://schemas.microsoft.com/office/drawing/2014/main" val="4240290677"/>
                    </a:ext>
                  </a:extLst>
                </a:gridCol>
                <a:gridCol w="1806803">
                  <a:extLst>
                    <a:ext uri="{9D8B030D-6E8A-4147-A177-3AD203B41FA5}">
                      <a16:colId xmlns:a16="http://schemas.microsoft.com/office/drawing/2014/main" val="3522396282"/>
                    </a:ext>
                  </a:extLst>
                </a:gridCol>
                <a:gridCol w="1720804">
                  <a:extLst>
                    <a:ext uri="{9D8B030D-6E8A-4147-A177-3AD203B41FA5}">
                      <a16:colId xmlns:a16="http://schemas.microsoft.com/office/drawing/2014/main" val="4158732761"/>
                    </a:ext>
                  </a:extLst>
                </a:gridCol>
              </a:tblGrid>
              <a:tr h="370840">
                <a:tc>
                  <a:txBody>
                    <a:bodyPr/>
                    <a:lstStyle/>
                    <a:p>
                      <a:r>
                        <a:rPr lang="fr-FR"/>
                        <a:t>NOM</a:t>
                      </a:r>
                    </a:p>
                  </a:txBody>
                  <a:tcPr/>
                </a:tc>
                <a:tc>
                  <a:txBody>
                    <a:bodyPr/>
                    <a:lstStyle/>
                    <a:p>
                      <a:r>
                        <a:rPr lang="fr-FR"/>
                        <a:t>RAM</a:t>
                      </a:r>
                    </a:p>
                  </a:txBody>
                  <a:tcPr/>
                </a:tc>
                <a:tc>
                  <a:txBody>
                    <a:bodyPr/>
                    <a:lstStyle/>
                    <a:p>
                      <a:r>
                        <a:rPr lang="fr-FR"/>
                        <a:t>CPU</a:t>
                      </a:r>
                    </a:p>
                  </a:txBody>
                  <a:tcPr/>
                </a:tc>
                <a:tc>
                  <a:txBody>
                    <a:bodyPr/>
                    <a:lstStyle/>
                    <a:p>
                      <a:r>
                        <a:rPr lang="fr-FR"/>
                        <a:t>STOCKAGE</a:t>
                      </a:r>
                    </a:p>
                  </a:txBody>
                  <a:tcPr/>
                </a:tc>
                <a:tc>
                  <a:txBody>
                    <a:bodyPr/>
                    <a:lstStyle/>
                    <a:p>
                      <a:r>
                        <a:rPr lang="fr-FR"/>
                        <a:t>OS</a:t>
                      </a:r>
                    </a:p>
                  </a:txBody>
                  <a:tcPr/>
                </a:tc>
                <a:tc>
                  <a:txBody>
                    <a:bodyPr/>
                    <a:lstStyle/>
                    <a:p>
                      <a:r>
                        <a:rPr lang="fr-FR"/>
                        <a:t>IP</a:t>
                      </a:r>
                    </a:p>
                  </a:txBody>
                  <a:tcPr/>
                </a:tc>
                <a:tc>
                  <a:txBody>
                    <a:bodyPr/>
                    <a:lstStyle/>
                    <a:p>
                      <a:r>
                        <a:rPr lang="fr-FR"/>
                        <a:t>PORT OUVERTS</a:t>
                      </a:r>
                    </a:p>
                  </a:txBody>
                  <a:tcPr/>
                </a:tc>
                <a:extLst>
                  <a:ext uri="{0D108BD9-81ED-4DB2-BD59-A6C34878D82A}">
                    <a16:rowId xmlns:a16="http://schemas.microsoft.com/office/drawing/2014/main" val="3104761264"/>
                  </a:ext>
                </a:extLst>
              </a:tr>
              <a:tr h="320040">
                <a:tc>
                  <a:txBody>
                    <a:bodyPr/>
                    <a:lstStyle/>
                    <a:p>
                      <a:r>
                        <a:rPr lang="fr-FR"/>
                        <a:t>prod-web1</a:t>
                      </a: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192.168.133.205</a:t>
                      </a:r>
                      <a:endParaRPr lang="fr-FR"/>
                    </a:p>
                  </a:txBody>
                  <a:tcPr/>
                </a:tc>
                <a:tc>
                  <a:txBody>
                    <a:bodyPr/>
                    <a:lstStyle/>
                    <a:p>
                      <a:r>
                        <a:rPr lang="fr-FR"/>
                        <a:t>80,22</a:t>
                      </a:r>
                    </a:p>
                  </a:txBody>
                  <a:tcPr/>
                </a:tc>
                <a:extLst>
                  <a:ext uri="{0D108BD9-81ED-4DB2-BD59-A6C34878D82A}">
                    <a16:rowId xmlns:a16="http://schemas.microsoft.com/office/drawing/2014/main" val="272603173"/>
                  </a:ext>
                </a:extLst>
              </a:tr>
              <a:tr h="213360">
                <a:tc>
                  <a:txBody>
                    <a:bodyPr/>
                    <a:lstStyle/>
                    <a:p>
                      <a:r>
                        <a:rPr lang="fr-FR"/>
                        <a:t>prod-web3</a:t>
                      </a:r>
                    </a:p>
                  </a:txBody>
                  <a:tcPr/>
                </a:tc>
                <a:tc>
                  <a:txBody>
                    <a:bodyPr/>
                    <a:lstStyle/>
                    <a:p>
                      <a:r>
                        <a:rPr lang="fr-FR"/>
                        <a:t>3Go</a:t>
                      </a:r>
                      <a:endParaRPr lang="en-US"/>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192.168.226.78</a:t>
                      </a:r>
                      <a:endParaRPr lang="fr-FR"/>
                    </a:p>
                  </a:txBody>
                  <a:tcPr/>
                </a:tc>
                <a:tc>
                  <a:txBody>
                    <a:bodyPr/>
                    <a:lstStyle/>
                    <a:p>
                      <a:r>
                        <a:rPr lang="fr-FR"/>
                        <a:t>80,22</a:t>
                      </a:r>
                    </a:p>
                  </a:txBody>
                  <a:tcPr/>
                </a:tc>
                <a:extLst>
                  <a:ext uri="{0D108BD9-81ED-4DB2-BD59-A6C34878D82A}">
                    <a16:rowId xmlns:a16="http://schemas.microsoft.com/office/drawing/2014/main" val="2126035402"/>
                  </a:ext>
                </a:extLst>
              </a:tr>
              <a:tr h="426720">
                <a:tc>
                  <a:txBody>
                    <a:bodyPr/>
                    <a:lstStyle/>
                    <a:p>
                      <a:r>
                        <a:rPr lang="fr-FR"/>
                        <a:t>prod-web3</a:t>
                      </a: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192.168.133.206</a:t>
                      </a:r>
                      <a:endParaRPr lang="fr-FR"/>
                    </a:p>
                  </a:txBody>
                  <a:tcPr/>
                </a:tc>
                <a:tc>
                  <a:txBody>
                    <a:bodyPr/>
                    <a:lstStyle/>
                    <a:p>
                      <a:r>
                        <a:rPr lang="fr-FR"/>
                        <a:t>80,22</a:t>
                      </a:r>
                    </a:p>
                  </a:txBody>
                  <a:tcPr/>
                </a:tc>
                <a:extLst>
                  <a:ext uri="{0D108BD9-81ED-4DB2-BD59-A6C34878D82A}">
                    <a16:rowId xmlns:a16="http://schemas.microsoft.com/office/drawing/2014/main" val="2189102039"/>
                  </a:ext>
                </a:extLst>
              </a:tr>
              <a:tr h="213360">
                <a:tc>
                  <a:txBody>
                    <a:bodyPr/>
                    <a:lstStyle/>
                    <a:p>
                      <a:r>
                        <a:rPr lang="fr-FR"/>
                        <a:t>prod-app1</a:t>
                      </a: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192.168.226.77</a:t>
                      </a:r>
                      <a:endParaRPr lang="fr-FR"/>
                    </a:p>
                  </a:txBody>
                  <a:tcPr/>
                </a:tc>
                <a:tc>
                  <a:txBody>
                    <a:bodyPr/>
                    <a:lstStyle/>
                    <a:p>
                      <a:r>
                        <a:rPr lang="fr-FR"/>
                        <a:t>8080,22</a:t>
                      </a:r>
                    </a:p>
                  </a:txBody>
                  <a:tcPr/>
                </a:tc>
                <a:extLst>
                  <a:ext uri="{0D108BD9-81ED-4DB2-BD59-A6C34878D82A}">
                    <a16:rowId xmlns:a16="http://schemas.microsoft.com/office/drawing/2014/main" val="11539794"/>
                  </a:ext>
                </a:extLst>
              </a:tr>
              <a:tr h="213360">
                <a:tc>
                  <a:txBody>
                    <a:bodyPr/>
                    <a:lstStyle/>
                    <a:p>
                      <a:r>
                        <a:rPr lang="fr-FR"/>
                        <a:t>prod-app2</a:t>
                      </a: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192.168.133.204</a:t>
                      </a:r>
                      <a:endParaRPr lang="fr-FR"/>
                    </a:p>
                  </a:txBody>
                  <a:tcPr/>
                </a:tc>
                <a:tc>
                  <a:txBody>
                    <a:bodyPr/>
                    <a:lstStyle/>
                    <a:p>
                      <a:r>
                        <a:rPr lang="fr-FR"/>
                        <a:t>8080,22</a:t>
                      </a:r>
                    </a:p>
                  </a:txBody>
                  <a:tcPr/>
                </a:tc>
                <a:extLst>
                  <a:ext uri="{0D108BD9-81ED-4DB2-BD59-A6C34878D82A}">
                    <a16:rowId xmlns:a16="http://schemas.microsoft.com/office/drawing/2014/main" val="379874627"/>
                  </a:ext>
                </a:extLst>
              </a:tr>
              <a:tr h="370840">
                <a:tc>
                  <a:txBody>
                    <a:bodyPr/>
                    <a:lstStyle/>
                    <a:p>
                      <a:r>
                        <a:rPr lang="fr-FR"/>
                        <a:t>prod-app3</a:t>
                      </a: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r>
                        <a:rPr lang="fr-FR"/>
                        <a:t>Ubuntu 18.04</a:t>
                      </a:r>
                    </a:p>
                  </a:txBody>
                  <a:tcPr/>
                </a:tc>
                <a:tc>
                  <a:txBody>
                    <a:bodyPr/>
                    <a:lstStyle/>
                    <a:p>
                      <a:pPr lvl="0">
                        <a:buNone/>
                      </a:pPr>
                      <a:r>
                        <a:rPr lang="fr-FR" sz="1800" b="0" i="0" u="none" strike="noStrike" noProof="0">
                          <a:latin typeface="Calibri"/>
                        </a:rPr>
                        <a:t>192.168.226.76</a:t>
                      </a:r>
                      <a:endParaRPr lang="fr-FR"/>
                    </a:p>
                  </a:txBody>
                  <a:tcPr/>
                </a:tc>
                <a:tc>
                  <a:txBody>
                    <a:bodyPr/>
                    <a:lstStyle/>
                    <a:p>
                      <a:r>
                        <a:rPr lang="fr-FR"/>
                        <a:t>8080,22</a:t>
                      </a:r>
                    </a:p>
                  </a:txBody>
                  <a:tcPr/>
                </a:tc>
                <a:extLst>
                  <a:ext uri="{0D108BD9-81ED-4DB2-BD59-A6C34878D82A}">
                    <a16:rowId xmlns:a16="http://schemas.microsoft.com/office/drawing/2014/main" val="1864473860"/>
                  </a:ext>
                </a:extLst>
              </a:tr>
              <a:tr h="370840">
                <a:tc>
                  <a:txBody>
                    <a:bodyPr/>
                    <a:lstStyle/>
                    <a:p>
                      <a:r>
                        <a:rPr lang="fr-FR"/>
                        <a:t>prod-</a:t>
                      </a:r>
                      <a:r>
                        <a:rPr lang="fr-FR" err="1"/>
                        <a:t>bdd</a:t>
                      </a:r>
                      <a:endParaRPr lang="fr-FR"/>
                    </a:p>
                  </a:txBody>
                  <a:tcPr/>
                </a:tc>
                <a:tc>
                  <a:txBody>
                    <a:bodyPr/>
                    <a:lstStyle/>
                    <a:p>
                      <a:r>
                        <a:rPr lang="fr-FR"/>
                        <a:t>3Go</a:t>
                      </a:r>
                    </a:p>
                  </a:txBody>
                  <a:tcPr/>
                </a:tc>
                <a:tc>
                  <a:txBody>
                    <a:bodyPr/>
                    <a:lstStyle/>
                    <a:p>
                      <a:r>
                        <a:rPr lang="fr-FR"/>
                        <a:t>1 </a:t>
                      </a:r>
                      <a:r>
                        <a:rPr lang="fr-FR" err="1"/>
                        <a:t>vCPU</a:t>
                      </a:r>
                      <a:endParaRPr lang="fr-FR"/>
                    </a:p>
                  </a:txBody>
                  <a:tcPr/>
                </a:tc>
                <a:tc>
                  <a:txBody>
                    <a:bodyPr/>
                    <a:lstStyle/>
                    <a:p>
                      <a:r>
                        <a:rPr lang="fr-FR"/>
                        <a:t>10Go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a:t>Ubuntu 18.04</a:t>
                      </a:r>
                    </a:p>
                  </a:txBody>
                  <a:tcPr/>
                </a:tc>
                <a:tc>
                  <a:txBody>
                    <a:bodyPr/>
                    <a:lstStyle/>
                    <a:p>
                      <a:pPr lvl="0">
                        <a:buNone/>
                      </a:pPr>
                      <a:r>
                        <a:rPr lang="fr-FR" sz="1800" b="0" i="0" u="none" strike="noStrike" noProof="0">
                          <a:latin typeface="Calibri"/>
                        </a:rPr>
                        <a:t>192.168.133.203</a:t>
                      </a:r>
                      <a:endParaRPr lang="fr-FR"/>
                    </a:p>
                  </a:txBody>
                  <a:tcPr/>
                </a:tc>
                <a:tc>
                  <a:txBody>
                    <a:bodyPr/>
                    <a:lstStyle/>
                    <a:p>
                      <a:r>
                        <a:rPr lang="fr-FR"/>
                        <a:t>3306,22</a:t>
                      </a:r>
                    </a:p>
                  </a:txBody>
                  <a:tcPr/>
                </a:tc>
                <a:extLst>
                  <a:ext uri="{0D108BD9-81ED-4DB2-BD59-A6C34878D82A}">
                    <a16:rowId xmlns:a16="http://schemas.microsoft.com/office/drawing/2014/main" val="2733660752"/>
                  </a:ext>
                </a:extLst>
              </a:tr>
            </a:tbl>
          </a:graphicData>
        </a:graphic>
      </p:graphicFrame>
    </p:spTree>
    <p:extLst>
      <p:ext uri="{BB962C8B-B14F-4D97-AF65-F5344CB8AC3E}">
        <p14:creationId xmlns:p14="http://schemas.microsoft.com/office/powerpoint/2010/main" val="3426722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Choix logiciels</a:t>
            </a:r>
          </a:p>
        </p:txBody>
      </p:sp>
      <p:sp>
        <p:nvSpPr>
          <p:cNvPr id="3" name="Espace réservé du contenu 2"/>
          <p:cNvSpPr>
            <a:spLocks noGrp="1"/>
          </p:cNvSpPr>
          <p:nvPr>
            <p:ph idx="1"/>
          </p:nvPr>
        </p:nvSpPr>
        <p:spPr/>
        <p:txBody>
          <a:bodyPr vert="horz" lIns="91440" tIns="45720" rIns="91440" bIns="45720" rtlCol="0" anchor="t">
            <a:normAutofit lnSpcReduction="10000"/>
          </a:bodyPr>
          <a:lstStyle/>
          <a:p>
            <a:r>
              <a:rPr lang="fr-FR"/>
              <a:t>GitHub</a:t>
            </a:r>
          </a:p>
          <a:p>
            <a:pPr marL="457200" lvl="1" indent="0">
              <a:buNone/>
            </a:pPr>
            <a:r>
              <a:rPr lang="fr-FR"/>
              <a:t>Pour le dépôt des fichiers de déploiement des infrastructures et de leur configuration</a:t>
            </a:r>
          </a:p>
          <a:p>
            <a:r>
              <a:rPr lang="fr-FR" err="1"/>
              <a:t>Terraform</a:t>
            </a:r>
            <a:endParaRPr lang="fr-FR"/>
          </a:p>
          <a:p>
            <a:pPr marL="0" indent="0">
              <a:buNone/>
            </a:pPr>
            <a:r>
              <a:rPr lang="fr-FR" sz="1800" b="0">
                <a:solidFill>
                  <a:schemeClr val="tx1"/>
                </a:solidFill>
              </a:rPr>
              <a:t>      Outil d’automatisation du déploiement des clusters de machines virtuelles</a:t>
            </a:r>
          </a:p>
          <a:p>
            <a:r>
              <a:rPr lang="fr-FR"/>
              <a:t>Ansible</a:t>
            </a:r>
          </a:p>
          <a:p>
            <a:pPr marL="0" indent="0">
              <a:buNone/>
            </a:pPr>
            <a:r>
              <a:rPr lang="fr-FR" sz="1800" b="0">
                <a:solidFill>
                  <a:schemeClr val="tx1"/>
                </a:solidFill>
              </a:rPr>
              <a:t>      Outil utilisé pour l'automatisation de la configuration des nœuds da </a:t>
            </a:r>
          </a:p>
          <a:p>
            <a:r>
              <a:rPr lang="fr-FR"/>
              <a:t>Docker</a:t>
            </a:r>
          </a:p>
          <a:p>
            <a:pPr marL="0" indent="0">
              <a:buNone/>
            </a:pPr>
            <a:r>
              <a:rPr lang="fr-FR" b="0"/>
              <a:t>	</a:t>
            </a:r>
            <a:r>
              <a:rPr lang="fr-FR" sz="1800" b="0">
                <a:solidFill>
                  <a:schemeClr val="tx1"/>
                </a:solidFill>
              </a:rPr>
              <a:t>Docker est un outil qui vous permet de créer, déployer et lancer vos applications en 	utilisant 	des 	conteneurs. Ceci permet d’isoler les processus de l’application des processus 	du 	système</a:t>
            </a:r>
          </a:p>
          <a:p>
            <a:pPr marL="0" indent="0">
              <a:buNone/>
            </a:pPr>
            <a:r>
              <a:rPr lang="fr-FR" sz="1800" b="0">
                <a:solidFill>
                  <a:schemeClr val="tx1"/>
                </a:solidFill>
              </a:rPr>
              <a:t>       Il permet également de customiser des images en fonction des prérequis de l'application</a:t>
            </a:r>
          </a:p>
          <a:p>
            <a:r>
              <a:rPr lang="fr-FR" err="1"/>
              <a:t>Kubernetes</a:t>
            </a:r>
            <a:endParaRPr lang="fr-FR"/>
          </a:p>
          <a:p>
            <a:pPr marL="0" indent="0">
              <a:buNone/>
            </a:pPr>
            <a:r>
              <a:rPr lang="fr-FR" sz="1800" b="0">
                <a:solidFill>
                  <a:schemeClr val="tx1"/>
                </a:solidFill>
              </a:rPr>
              <a:t>     Un moteur d'orchestration des conteneurs permettant d'automatiser le déploiement, la mise à 	l'échelle et la gestion des applications conteneurisées..</a:t>
            </a:r>
            <a:endParaRPr lang="fr-FR">
              <a:solidFill>
                <a:schemeClr val="tx1"/>
              </a:solidFill>
            </a:endParaRPr>
          </a:p>
          <a:p>
            <a:pPr marL="0" indent="0">
              <a:buNone/>
            </a:pPr>
            <a:r>
              <a:rPr lang="fr-FR" sz="1800" b="0">
                <a:solidFill>
                  <a:schemeClr val="tx1"/>
                </a:solidFill>
              </a:rPr>
              <a:t>	</a:t>
            </a:r>
          </a:p>
        </p:txBody>
      </p:sp>
    </p:spTree>
    <p:extLst>
      <p:ext uri="{BB962C8B-B14F-4D97-AF65-F5344CB8AC3E}">
        <p14:creationId xmlns:p14="http://schemas.microsoft.com/office/powerpoint/2010/main" val="43610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Architecture </a:t>
            </a:r>
            <a:r>
              <a:rPr lang="fr-FR" err="1"/>
              <a:t>materielle</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r>
              <a:rPr lang="fr-FR"/>
              <a:t>Pour l’environnement de Développement</a:t>
            </a:r>
          </a:p>
          <a:p>
            <a:pPr marL="0" indent="0">
              <a:buNone/>
            </a:pPr>
            <a:r>
              <a:rPr lang="fr-FR"/>
              <a:t>	</a:t>
            </a:r>
            <a:r>
              <a:rPr lang="fr-FR" b="0">
                <a:solidFill>
                  <a:schemeClr val="tx1"/>
                </a:solidFill>
              </a:rPr>
              <a:t>3 machines virtuelles linux 18.04</a:t>
            </a:r>
          </a:p>
          <a:p>
            <a:pPr marL="0" indent="0">
              <a:buNone/>
            </a:pPr>
            <a:endParaRPr lang="fr-FR" b="0">
              <a:solidFill>
                <a:schemeClr val="tx1"/>
              </a:solidFill>
            </a:endParaRPr>
          </a:p>
          <a:p>
            <a:pPr marL="0" indent="0">
              <a:buNone/>
            </a:pPr>
            <a:endParaRPr lang="fr-FR" b="0">
              <a:solidFill>
                <a:schemeClr val="tx1"/>
              </a:solidFill>
            </a:endParaRPr>
          </a:p>
          <a:p>
            <a:r>
              <a:rPr lang="fr-FR"/>
              <a:t>Pour l’infrastructure de production </a:t>
            </a:r>
          </a:p>
          <a:p>
            <a:pPr marL="0" indent="0">
              <a:buNone/>
            </a:pPr>
            <a:r>
              <a:rPr lang="fr-FR" b="0">
                <a:solidFill>
                  <a:schemeClr val="tx1"/>
                </a:solidFill>
              </a:rPr>
              <a:t>	cluster </a:t>
            </a:r>
            <a:r>
              <a:rPr lang="fr-FR" b="0" err="1">
                <a:solidFill>
                  <a:schemeClr val="tx1"/>
                </a:solidFill>
              </a:rPr>
              <a:t>Kubernetes</a:t>
            </a:r>
            <a:r>
              <a:rPr lang="fr-FR" b="0">
                <a:solidFill>
                  <a:schemeClr val="tx1"/>
                </a:solidFill>
              </a:rPr>
              <a:t> minimaliste composé de:</a:t>
            </a:r>
          </a:p>
          <a:p>
            <a:pPr marL="0" indent="0">
              <a:buNone/>
            </a:pPr>
            <a:r>
              <a:rPr lang="fr-FR" b="0">
                <a:solidFill>
                  <a:schemeClr val="tx1"/>
                </a:solidFill>
              </a:rPr>
              <a:t>	1 master (avec 2 VCPU)</a:t>
            </a:r>
          </a:p>
          <a:p>
            <a:pPr marL="0" indent="0">
              <a:buNone/>
            </a:pPr>
            <a:r>
              <a:rPr lang="fr-FR" b="0">
                <a:solidFill>
                  <a:schemeClr val="tx1"/>
                </a:solidFill>
              </a:rPr>
              <a:t>	2 </a:t>
            </a:r>
            <a:r>
              <a:rPr lang="fr-FR" b="0" err="1">
                <a:solidFill>
                  <a:schemeClr val="tx1"/>
                </a:solidFill>
              </a:rPr>
              <a:t>workers</a:t>
            </a:r>
            <a:r>
              <a:rPr lang="fr-FR" b="0">
                <a:solidFill>
                  <a:schemeClr val="tx1"/>
                </a:solidFill>
              </a:rPr>
              <a:t> (avec 1 VCPU)</a:t>
            </a:r>
          </a:p>
          <a:p>
            <a:pPr marL="0" indent="0">
              <a:buNone/>
            </a:pPr>
            <a:endParaRPr lang="fr-FR" b="0">
              <a:solidFill>
                <a:schemeClr val="tx1"/>
              </a:solidFill>
            </a:endParaRPr>
          </a:p>
          <a:p>
            <a:pPr marL="0" indent="0">
              <a:buNone/>
            </a:pPr>
            <a:r>
              <a:rPr lang="fr-FR" b="0">
                <a:solidFill>
                  <a:schemeClr val="tx1"/>
                </a:solidFill>
              </a:rPr>
              <a:t>       </a:t>
            </a:r>
          </a:p>
          <a:p>
            <a:pPr marL="0" indent="0">
              <a:buNone/>
            </a:pPr>
            <a:endParaRPr lang="fr-FR" b="0">
              <a:solidFill>
                <a:schemeClr val="tx1"/>
              </a:solidFill>
            </a:endParaRPr>
          </a:p>
        </p:txBody>
      </p:sp>
    </p:spTree>
    <p:extLst>
      <p:ext uri="{BB962C8B-B14F-4D97-AF65-F5344CB8AC3E}">
        <p14:creationId xmlns:p14="http://schemas.microsoft.com/office/powerpoint/2010/main" val="129606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Mise en place  de la machine de </a:t>
            </a:r>
            <a:r>
              <a:rPr lang="fr-FR" err="1"/>
              <a:t>deploiement</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endParaRPr lang="fr-FR"/>
          </a:p>
          <a:p>
            <a:r>
              <a:rPr lang="fr-FR"/>
              <a:t>Nous allons utiliser « </a:t>
            </a:r>
            <a:r>
              <a:rPr lang="fr-FR" err="1"/>
              <a:t>Vagrant</a:t>
            </a:r>
            <a:r>
              <a:rPr lang="fr-FR"/>
              <a:t> »</a:t>
            </a:r>
          </a:p>
          <a:p>
            <a:pPr marL="0" indent="0">
              <a:buNone/>
            </a:pPr>
            <a:r>
              <a:rPr lang="fr-FR"/>
              <a:t>    </a:t>
            </a:r>
            <a:r>
              <a:rPr lang="fr-FR" b="0"/>
              <a:t> </a:t>
            </a:r>
            <a:r>
              <a:rPr lang="fr-FR" sz="1600" b="0">
                <a:solidFill>
                  <a:schemeClr val="tx1"/>
                </a:solidFill>
              </a:rPr>
              <a:t>Cet utilitaire nous permet de créer un environnement de déploiement simple et  rapide à l'aide du fichier de création de configuration des machines virtuelles (</a:t>
            </a:r>
            <a:r>
              <a:rPr lang="fr-FR" sz="1600" b="0" err="1">
                <a:solidFill>
                  <a:schemeClr val="tx1"/>
                </a:solidFill>
              </a:rPr>
              <a:t>Vagrant</a:t>
            </a:r>
            <a:r>
              <a:rPr lang="fr-FR" sz="1600" b="0">
                <a:solidFill>
                  <a:schemeClr val="tx1"/>
                </a:solidFill>
              </a:rPr>
              <a:t> file )</a:t>
            </a:r>
          </a:p>
          <a:p>
            <a:pPr marL="0" indent="0">
              <a:buNone/>
            </a:pPr>
            <a:r>
              <a:rPr lang="fr-FR" sz="1600" b="0">
                <a:solidFill>
                  <a:schemeClr val="tx1"/>
                </a:solidFill>
              </a:rPr>
              <a:t>     </a:t>
            </a:r>
          </a:p>
          <a:p>
            <a:pPr marL="0" indent="0">
              <a:buNone/>
            </a:pPr>
            <a:r>
              <a:rPr lang="fr-FR" sz="1600" b="0">
                <a:solidFill>
                  <a:schemeClr val="tx1"/>
                </a:solidFill>
              </a:rPr>
              <a:t>      Il utilise un logiciel de virtualisation tel que VirtualBox et un logiciel de gestion de configuration</a:t>
            </a:r>
          </a:p>
          <a:p>
            <a:pPr marL="0" indent="0">
              <a:buNone/>
            </a:pPr>
            <a:r>
              <a:rPr lang="fr-FR" sz="1600" b="0">
                <a:solidFill>
                  <a:schemeClr val="tx1"/>
                </a:solidFill>
              </a:rPr>
              <a:t>    </a:t>
            </a:r>
          </a:p>
          <a:p>
            <a:pPr marL="0" indent="0">
              <a:buNone/>
            </a:pPr>
            <a:endParaRPr lang="fr-FR" sz="1600" b="0">
              <a:solidFill>
                <a:schemeClr val="tx1"/>
              </a:solidFill>
            </a:endParaRPr>
          </a:p>
          <a:p>
            <a:pPr marL="0" indent="0">
              <a:buNone/>
            </a:pPr>
            <a:endParaRPr lang="fr-FR" sz="1600" b="0">
              <a:solidFill>
                <a:srgbClr val="000000"/>
              </a:solidFill>
            </a:endParaRPr>
          </a:p>
          <a:p>
            <a:endParaRPr lang="fr-FR"/>
          </a:p>
          <a:p>
            <a:endParaRPr lang="fr-FR">
              <a:solidFill>
                <a:srgbClr val="FF0000"/>
              </a:solidFill>
            </a:endParaRPr>
          </a:p>
        </p:txBody>
      </p:sp>
      <p:pic>
        <p:nvPicPr>
          <p:cNvPr id="4" name="Picture 4" descr="Graphical user interface, text, application&#10;&#10;Description automatically generated">
            <a:extLst>
              <a:ext uri="{FF2B5EF4-FFF2-40B4-BE49-F238E27FC236}">
                <a16:creationId xmlns:a16="http://schemas.microsoft.com/office/drawing/2014/main" id="{A1201782-ECC2-4903-BCDC-9A34477C0D99}"/>
              </a:ext>
            </a:extLst>
          </p:cNvPr>
          <p:cNvPicPr>
            <a:picLocks noChangeAspect="1"/>
          </p:cNvPicPr>
          <p:nvPr/>
        </p:nvPicPr>
        <p:blipFill>
          <a:blip r:embed="rId2"/>
          <a:stretch>
            <a:fillRect/>
          </a:stretch>
        </p:blipFill>
        <p:spPr>
          <a:xfrm>
            <a:off x="1589081" y="3863922"/>
            <a:ext cx="8882203" cy="1683046"/>
          </a:xfrm>
          <a:prstGeom prst="rect">
            <a:avLst/>
          </a:prstGeom>
        </p:spPr>
      </p:pic>
    </p:spTree>
    <p:extLst>
      <p:ext uri="{BB962C8B-B14F-4D97-AF65-F5344CB8AC3E}">
        <p14:creationId xmlns:p14="http://schemas.microsoft.com/office/powerpoint/2010/main" val="48658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Création du dépôt </a:t>
            </a:r>
            <a:r>
              <a:rPr lang="fr-FR" err="1"/>
              <a:t>GitHub</a:t>
            </a:r>
            <a:endParaRPr lang="fr-FR"/>
          </a:p>
        </p:txBody>
      </p:sp>
      <p:sp>
        <p:nvSpPr>
          <p:cNvPr id="3" name="Espace réservé du contenu 2"/>
          <p:cNvSpPr>
            <a:spLocks noGrp="1"/>
          </p:cNvSpPr>
          <p:nvPr>
            <p:ph idx="1"/>
          </p:nvPr>
        </p:nvSpPr>
        <p:spPr/>
        <p:txBody>
          <a:bodyPr vert="horz" lIns="91440" tIns="45720" rIns="91440" bIns="45720" rtlCol="0" anchor="t">
            <a:normAutofit/>
          </a:bodyPr>
          <a:lstStyle/>
          <a:p>
            <a:r>
              <a:rPr lang="fr-FR" sz="1600" b="0">
                <a:solidFill>
                  <a:schemeClr val="tx1"/>
                </a:solidFill>
              </a:rPr>
              <a:t>Afin de pouvoir accéder aux fichiers de configuration, nous avons mis en place un dépôt en ligne qui permettra au client d’accéder aux fichiers de configuration et de faire des modifications en cas de besoin</a:t>
            </a:r>
          </a:p>
          <a:p>
            <a:endParaRPr lang="fr-FR"/>
          </a:p>
        </p:txBody>
      </p:sp>
      <p:pic>
        <p:nvPicPr>
          <p:cNvPr id="4" name="Espace réservé pour une image  4" descr="MohamedELHASSANE/Azure_Migration_Ptojec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13193" y="2566849"/>
            <a:ext cx="7522158" cy="4154132"/>
          </a:xfrm>
          <a:prstGeom prst="rect">
            <a:avLst/>
          </a:prstGeom>
        </p:spPr>
      </p:pic>
    </p:spTree>
    <p:extLst>
      <p:ext uri="{BB962C8B-B14F-4D97-AF65-F5344CB8AC3E}">
        <p14:creationId xmlns:p14="http://schemas.microsoft.com/office/powerpoint/2010/main" val="1713329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Presentation-ILKI-03-OK">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4F1A1AE7315AF449821B55B22FFA83B" ma:contentTypeVersion="6" ma:contentTypeDescription="Crée un document." ma:contentTypeScope="" ma:versionID="db598ad65247e57c2306b80449747b5b">
  <xsd:schema xmlns:xsd="http://www.w3.org/2001/XMLSchema" xmlns:xs="http://www.w3.org/2001/XMLSchema" xmlns:p="http://schemas.microsoft.com/office/2006/metadata/properties" xmlns:ns2="eddb82e6-285a-4d55-ab5c-d593d0b9d778" targetNamespace="http://schemas.microsoft.com/office/2006/metadata/properties" ma:root="true" ma:fieldsID="2c94bb13beb7fc886e9a01a4efe00412" ns2:_="">
    <xsd:import namespace="eddb82e6-285a-4d55-ab5c-d593d0b9d77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db82e6-285a-4d55-ab5c-d593d0b9d7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A2D69C-5854-41A5-8520-31929C698564}">
  <ds:schemaRefs>
    <ds:schemaRef ds:uri="http://schemas.microsoft.com/sharepoint/v3/contenttype/forms"/>
  </ds:schemaRefs>
</ds:datastoreItem>
</file>

<file path=customXml/itemProps2.xml><?xml version="1.0" encoding="utf-8"?>
<ds:datastoreItem xmlns:ds="http://schemas.openxmlformats.org/officeDocument/2006/customXml" ds:itemID="{AC1EC124-B2A0-43C7-B53D-0D0841704FB9}">
  <ds:schemaRefs>
    <ds:schemaRef ds:uri="e68df63c-bb0c-4b49-b26f-3b4c72cf32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1799040-E33F-4700-A133-799D0C33C0E8}">
  <ds:schemaRefs>
    <ds:schemaRef ds:uri="eddb82e6-285a-4d55-ab5c-d593d0b9d7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Cours_git</Template>
  <Application>Microsoft Office PowerPoint</Application>
  <PresentationFormat>Widescreen</PresentationFormat>
  <Slides>26</Slides>
  <Notes>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Presentation-ILKI-03-OK</vt:lpstr>
      <vt:lpstr>Document D’architecture technique</vt:lpstr>
      <vt:lpstr>PLAN</vt:lpstr>
      <vt:lpstr>Choix technique</vt:lpstr>
      <vt:lpstr>Infrastructure de développement</vt:lpstr>
      <vt:lpstr>Infrastructure de PRODUCTION</vt:lpstr>
      <vt:lpstr>Choix logiciels</vt:lpstr>
      <vt:lpstr>Architecture materielle</vt:lpstr>
      <vt:lpstr>Mise en place  de la machine de deploiement</vt:lpstr>
      <vt:lpstr>Création du dépôt GitHub</vt:lpstr>
      <vt:lpstr>Création du fichier de déploiement Terraform</vt:lpstr>
      <vt:lpstr>Terraform (suite)</vt:lpstr>
      <vt:lpstr>Objectif des fichiers Terraform</vt:lpstr>
      <vt:lpstr>Terraform-DEV </vt:lpstr>
      <vt:lpstr>Terraform -Prod</vt:lpstr>
      <vt:lpstr>Machines virtuelles</vt:lpstr>
      <vt:lpstr>Création du fichier ansible</vt:lpstr>
      <vt:lpstr>Playbook web-server</vt:lpstr>
      <vt:lpstr>Playbook app-server</vt:lpstr>
      <vt:lpstr>Playbook bdd-server</vt:lpstr>
      <vt:lpstr>L'interface du Web server</vt:lpstr>
      <vt:lpstr>Transformation Docker</vt:lpstr>
      <vt:lpstr>Dockerfile</vt:lpstr>
      <vt:lpstr>DockerHUB</vt:lpstr>
      <vt:lpstr>Code as a service</vt:lpstr>
      <vt:lpstr>Résultat de Déploiment</vt:lpstr>
      <vt:lpstr>Interface WEB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D’architecture technique</dc:title>
  <dc:creator>Tanguy Benoist</dc:creator>
  <cp:revision>426</cp:revision>
  <dcterms:created xsi:type="dcterms:W3CDTF">2021-03-15T06:41:44Z</dcterms:created>
  <dcterms:modified xsi:type="dcterms:W3CDTF">2021-03-18T19:38:22Z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0x01010094F1A1AE7315AF449821B55B22FFA83B</vt:lpwstr>
  </property>
</Properties>
</file>